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5" r:id="rId2"/>
    <p:sldId id="4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00362499-2F18-4F48-8FDA-C2456375A424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怒る男の子のイラスト</a:t>
            </a:r>
          </a:p>
        </p:txBody>
      </p: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501028CA-A07F-1FB8-0E3F-1C3958BAE45A}"/>
              </a:ext>
            </a:extLst>
          </p:cNvPr>
          <p:cNvGrpSpPr/>
          <p:nvPr/>
        </p:nvGrpSpPr>
        <p:grpSpPr>
          <a:xfrm>
            <a:off x="887972" y="951478"/>
            <a:ext cx="2187385" cy="2598292"/>
            <a:chOff x="887972" y="951478"/>
            <a:chExt cx="2187385" cy="25982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422329" y="1114340"/>
              <a:ext cx="1149893" cy="2435430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 rot="10800000">
                  <a:off x="5695168" y="1620804"/>
                  <a:ext cx="243413" cy="10496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63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45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75342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75342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505CBF7-0CE8-1999-8543-7AEAB39EC0F7}"/>
                </a:ext>
              </a:extLst>
            </p:cNvPr>
            <p:cNvGrpSpPr/>
            <p:nvPr/>
          </p:nvGrpSpPr>
          <p:grpSpPr>
            <a:xfrm rot="21048332">
              <a:off x="2395269" y="2080268"/>
              <a:ext cx="327947" cy="1113951"/>
              <a:chOff x="2374824" y="1929208"/>
              <a:chExt cx="327947" cy="1113951"/>
            </a:xfrm>
          </p:grpSpPr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8DE33591-2260-4B5E-0790-8A8A7EDA20B5}"/>
                  </a:ext>
                </a:extLst>
              </p:cNvPr>
              <p:cNvSpPr/>
              <p:nvPr/>
            </p:nvSpPr>
            <p:spPr>
              <a:xfrm rot="161208" flipH="1">
                <a:off x="2381685" y="1929208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F981B3EE-5E16-11AB-49CF-B3D87250BB19}"/>
                  </a:ext>
                </a:extLst>
              </p:cNvPr>
              <p:cNvSpPr/>
              <p:nvPr/>
            </p:nvSpPr>
            <p:spPr>
              <a:xfrm rot="10924084">
                <a:off x="2374824" y="2215474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88DAE3A-DDBB-72FC-8096-E38C5B024C92}"/>
                  </a:ext>
                </a:extLst>
              </p:cNvPr>
              <p:cNvSpPr/>
              <p:nvPr/>
            </p:nvSpPr>
            <p:spPr>
              <a:xfrm rot="5400000">
                <a:off x="2583176" y="22695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8CD9F14-1D5C-90CB-793F-B12D6CF5DFC5}"/>
                  </a:ext>
                </a:extLst>
              </p:cNvPr>
              <p:cNvSpPr/>
              <p:nvPr/>
            </p:nvSpPr>
            <p:spPr>
              <a:xfrm rot="5400000">
                <a:off x="2577433" y="2365173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1D46D9C-1DF7-6876-8782-64BCBFA2C1DE}"/>
                </a:ext>
              </a:extLst>
            </p:cNvPr>
            <p:cNvGrpSpPr/>
            <p:nvPr/>
          </p:nvGrpSpPr>
          <p:grpSpPr>
            <a:xfrm rot="551668" flipH="1">
              <a:off x="1291740" y="2080269"/>
              <a:ext cx="327947" cy="1113951"/>
              <a:chOff x="2374824" y="1929208"/>
              <a:chExt cx="327947" cy="111395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00F09E4-2359-6808-7702-B1B4439A1B31}"/>
                  </a:ext>
                </a:extLst>
              </p:cNvPr>
              <p:cNvSpPr/>
              <p:nvPr/>
            </p:nvSpPr>
            <p:spPr>
              <a:xfrm rot="161208" flipH="1">
                <a:off x="2381685" y="1929208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F12D66F9-91A4-F009-3F1B-12FED88F9321}"/>
                  </a:ext>
                </a:extLst>
              </p:cNvPr>
              <p:cNvSpPr/>
              <p:nvPr/>
            </p:nvSpPr>
            <p:spPr>
              <a:xfrm rot="10924084">
                <a:off x="2374824" y="2215474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B63B2C7-C8FB-EDFE-F4AE-4CDD42E9DD6B}"/>
                  </a:ext>
                </a:extLst>
              </p:cNvPr>
              <p:cNvSpPr/>
              <p:nvPr/>
            </p:nvSpPr>
            <p:spPr>
              <a:xfrm rot="5400000">
                <a:off x="2583176" y="22695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EE32C72E-08A0-9A08-BDEA-38DECDE8C205}"/>
                  </a:ext>
                </a:extLst>
              </p:cNvPr>
              <p:cNvSpPr/>
              <p:nvPr/>
            </p:nvSpPr>
            <p:spPr>
              <a:xfrm rot="5400000">
                <a:off x="2577433" y="2365173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592CB92-4235-C25B-9DB2-CB1690ABF7A3}"/>
                </a:ext>
              </a:extLst>
            </p:cNvPr>
            <p:cNvSpPr/>
            <p:nvPr/>
          </p:nvSpPr>
          <p:spPr>
            <a:xfrm rot="1800000">
              <a:off x="2268870" y="118690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026D27BF-B22C-796F-CFC1-131DBE364B47}"/>
                </a:ext>
              </a:extLst>
            </p:cNvPr>
            <p:cNvSpPr/>
            <p:nvPr/>
          </p:nvSpPr>
          <p:spPr>
            <a:xfrm rot="10800000">
              <a:off x="887972" y="95147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3EF2149-557C-8B17-B3DD-D7E78A03B98E}"/>
                </a:ext>
              </a:extLst>
            </p:cNvPr>
            <p:cNvSpPr/>
            <p:nvPr/>
          </p:nvSpPr>
          <p:spPr>
            <a:xfrm rot="10800000" flipH="1">
              <a:off x="2695216" y="109917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975759FE-0942-CF31-08F9-1DF5E1E19B94}"/>
              </a:ext>
            </a:extLst>
          </p:cNvPr>
          <p:cNvGrpSpPr/>
          <p:nvPr/>
        </p:nvGrpSpPr>
        <p:grpSpPr>
          <a:xfrm>
            <a:off x="3864086" y="925599"/>
            <a:ext cx="2187385" cy="2618442"/>
            <a:chOff x="3864086" y="925599"/>
            <a:chExt cx="2187385" cy="261844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410741" y="1057040"/>
              <a:ext cx="1182600" cy="2487001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63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45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176461"/>
                    <a:ext cx="129047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 rot="10800000">
                  <a:off x="7133328" y="1625111"/>
                  <a:ext cx="266653" cy="136407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6" y="1176461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89C24D6-FD0F-9979-92C0-D6EC333D161D}"/>
                </a:ext>
              </a:extLst>
            </p:cNvPr>
            <p:cNvSpPr/>
            <p:nvPr/>
          </p:nvSpPr>
          <p:spPr>
            <a:xfrm rot="161208" flipH="1">
              <a:off x="5446056" y="1999562"/>
              <a:ext cx="321086" cy="454551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B468B8E5-B716-73BB-7379-2C9B0D364B74}"/>
                </a:ext>
              </a:extLst>
            </p:cNvPr>
            <p:cNvSpPr/>
            <p:nvPr/>
          </p:nvSpPr>
          <p:spPr>
            <a:xfrm rot="10924084">
              <a:off x="5427125" y="2288752"/>
              <a:ext cx="273587" cy="82768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AC591F98-82EA-B8AA-070E-CD72BFB4CB6A}"/>
                </a:ext>
              </a:extLst>
            </p:cNvPr>
            <p:cNvSpPr/>
            <p:nvPr/>
          </p:nvSpPr>
          <p:spPr>
            <a:xfrm rot="5400000">
              <a:off x="5630375" y="2342472"/>
              <a:ext cx="80150" cy="5152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AE48AAC8-486B-B0DA-399D-6EB4BFFCFEEA}"/>
                </a:ext>
              </a:extLst>
            </p:cNvPr>
            <p:cNvSpPr/>
            <p:nvPr/>
          </p:nvSpPr>
          <p:spPr>
            <a:xfrm rot="5400000">
              <a:off x="5624631" y="2438144"/>
              <a:ext cx="80150" cy="5152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73E52AE-CF8F-5943-E346-B73C5C8C2DD1}"/>
                </a:ext>
              </a:extLst>
            </p:cNvPr>
            <p:cNvGrpSpPr/>
            <p:nvPr/>
          </p:nvGrpSpPr>
          <p:grpSpPr>
            <a:xfrm flipH="1">
              <a:off x="4236108" y="1999562"/>
              <a:ext cx="340017" cy="1116875"/>
              <a:chOff x="4569876" y="1878792"/>
              <a:chExt cx="340017" cy="1116875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3D03E7C-DC26-DC7B-325B-53B6DE335C16}"/>
                  </a:ext>
                </a:extLst>
              </p:cNvPr>
              <p:cNvSpPr/>
              <p:nvPr/>
            </p:nvSpPr>
            <p:spPr>
              <a:xfrm rot="161208" flipH="1">
                <a:off x="4588807" y="1878792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4D5AD907-556D-E610-87EA-08BC5AFEEC4E}"/>
                  </a:ext>
                </a:extLst>
              </p:cNvPr>
              <p:cNvSpPr/>
              <p:nvPr/>
            </p:nvSpPr>
            <p:spPr>
              <a:xfrm rot="10924084">
                <a:off x="4569876" y="2167982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4F5EFA68-0A3B-367C-0330-AB3AA18D2B16}"/>
                  </a:ext>
                </a:extLst>
              </p:cNvPr>
              <p:cNvSpPr/>
              <p:nvPr/>
            </p:nvSpPr>
            <p:spPr>
              <a:xfrm rot="5400000">
                <a:off x="4773126" y="22217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E10DFB60-3AE0-2385-FD53-2BBD5EBD303A}"/>
                  </a:ext>
                </a:extLst>
              </p:cNvPr>
              <p:cNvSpPr/>
              <p:nvPr/>
            </p:nvSpPr>
            <p:spPr>
              <a:xfrm rot="5400000">
                <a:off x="4767382" y="2317374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83E93B26-A1A2-CB87-CF89-2819470EB910}"/>
                </a:ext>
              </a:extLst>
            </p:cNvPr>
            <p:cNvSpPr/>
            <p:nvPr/>
          </p:nvSpPr>
          <p:spPr>
            <a:xfrm rot="1800000">
              <a:off x="5244984" y="1161024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3BCAFD41-7750-49B0-A8D9-7F672AD32E86}"/>
                </a:ext>
              </a:extLst>
            </p:cNvPr>
            <p:cNvSpPr/>
            <p:nvPr/>
          </p:nvSpPr>
          <p:spPr>
            <a:xfrm rot="10800000">
              <a:off x="3864086" y="92559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CB9B032-78F8-BDFE-9173-5D7B3404222D}"/>
                </a:ext>
              </a:extLst>
            </p:cNvPr>
            <p:cNvSpPr/>
            <p:nvPr/>
          </p:nvSpPr>
          <p:spPr>
            <a:xfrm rot="10800000" flipH="1">
              <a:off x="5671330" y="107329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1591D486-00B9-7967-28B2-1F059474A214}"/>
              </a:ext>
            </a:extLst>
          </p:cNvPr>
          <p:cNvGrpSpPr/>
          <p:nvPr/>
        </p:nvGrpSpPr>
        <p:grpSpPr>
          <a:xfrm>
            <a:off x="6702176" y="856588"/>
            <a:ext cx="2247770" cy="2669830"/>
            <a:chOff x="6702176" y="856588"/>
            <a:chExt cx="2247770" cy="266983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121633" y="880833"/>
              <a:ext cx="1361352" cy="2645585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 rot="900000">
                  <a:off x="8529543" y="1016616"/>
                  <a:ext cx="287644" cy="741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 rot="20700000">
                  <a:off x="9081993" y="1016616"/>
                  <a:ext cx="287644" cy="741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3143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3143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 rot="10800000">
                  <a:off x="8803342" y="1648366"/>
                  <a:ext cx="281638" cy="154511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8DA85A8-F2D6-7A9A-6649-90E455827F2E}"/>
                </a:ext>
              </a:extLst>
            </p:cNvPr>
            <p:cNvSpPr/>
            <p:nvPr/>
          </p:nvSpPr>
          <p:spPr>
            <a:xfrm rot="161208" flipH="1">
              <a:off x="8398806" y="1999562"/>
              <a:ext cx="321086" cy="454551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BC2EE10-5516-2524-1035-986C96EBDDB3}"/>
                </a:ext>
              </a:extLst>
            </p:cNvPr>
            <p:cNvSpPr/>
            <p:nvPr/>
          </p:nvSpPr>
          <p:spPr>
            <a:xfrm rot="10924084">
              <a:off x="8393214" y="2319174"/>
              <a:ext cx="269345" cy="81053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CCCF2522-9879-8B96-9E6B-78A9ECD7A1B7}"/>
                </a:ext>
              </a:extLst>
            </p:cNvPr>
            <p:cNvGrpSpPr/>
            <p:nvPr/>
          </p:nvGrpSpPr>
          <p:grpSpPr>
            <a:xfrm flipH="1">
              <a:off x="7134373" y="1999562"/>
              <a:ext cx="326678" cy="1130143"/>
              <a:chOff x="5954814" y="1878792"/>
              <a:chExt cx="326678" cy="1130143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B7290D6-A5F1-3DD6-0D6F-67D4DAA3FF7A}"/>
                  </a:ext>
                </a:extLst>
              </p:cNvPr>
              <p:cNvSpPr/>
              <p:nvPr/>
            </p:nvSpPr>
            <p:spPr>
              <a:xfrm rot="161208" flipH="1">
                <a:off x="5960406" y="1878792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4846FAB0-81EE-54CB-3A23-EAE99D299DEF}"/>
                  </a:ext>
                </a:extLst>
              </p:cNvPr>
              <p:cNvSpPr/>
              <p:nvPr/>
            </p:nvSpPr>
            <p:spPr>
              <a:xfrm rot="10924084">
                <a:off x="5954814" y="2198404"/>
                <a:ext cx="269345" cy="810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65BDBC92-7A1B-717A-7588-B0612B74D4FB}"/>
                </a:ext>
              </a:extLst>
            </p:cNvPr>
            <p:cNvSpPr/>
            <p:nvPr/>
          </p:nvSpPr>
          <p:spPr>
            <a:xfrm rot="1800000">
              <a:off x="8138233" y="1022662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9C6B470-80AA-247E-64BA-BDC04EB0326C}"/>
                </a:ext>
              </a:extLst>
            </p:cNvPr>
            <p:cNvSpPr/>
            <p:nvPr/>
          </p:nvSpPr>
          <p:spPr>
            <a:xfrm rot="10800000">
              <a:off x="6702176" y="85658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58E67A3C-92BC-3F7C-17BA-8FEE1657E72B}"/>
                </a:ext>
              </a:extLst>
            </p:cNvPr>
            <p:cNvSpPr/>
            <p:nvPr/>
          </p:nvSpPr>
          <p:spPr>
            <a:xfrm rot="10800000" flipH="1">
              <a:off x="8569805" y="100428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114E5D08-9336-2100-F3BE-1BF197D44B1E}"/>
              </a:ext>
            </a:extLst>
          </p:cNvPr>
          <p:cNvGrpSpPr/>
          <p:nvPr/>
        </p:nvGrpSpPr>
        <p:grpSpPr>
          <a:xfrm>
            <a:off x="6866078" y="3884458"/>
            <a:ext cx="2092495" cy="2563428"/>
            <a:chOff x="6866078" y="3884458"/>
            <a:chExt cx="2092495" cy="256342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85930" y="4095333"/>
              <a:ext cx="1149893" cy="2352553"/>
              <a:chOff x="7339193" y="3836972"/>
              <a:chExt cx="1277659" cy="261394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445122" y="4957009"/>
                <a:ext cx="1037886" cy="1493911"/>
                <a:chOff x="7445122" y="4957009"/>
                <a:chExt cx="1037886" cy="1493911"/>
              </a:xfrm>
            </p:grpSpPr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37450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37450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6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45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52244" y="3266515"/>
                  <a:ext cx="237600" cy="1089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  <a:gd name="connsiteX0" fmla="*/ 18 w 195974"/>
                    <a:gd name="connsiteY0" fmla="*/ 160180 h 251447"/>
                    <a:gd name="connsiteX1" fmla="*/ 104364 w 195974"/>
                    <a:gd name="connsiteY1" fmla="*/ 0 h 251447"/>
                    <a:gd name="connsiteX2" fmla="*/ 195974 w 195974"/>
                    <a:gd name="connsiteY2" fmla="*/ 160180 h 251447"/>
                    <a:gd name="connsiteX3" fmla="*/ 97996 w 195974"/>
                    <a:gd name="connsiteY3" fmla="*/ 251447 h 251447"/>
                    <a:gd name="connsiteX4" fmla="*/ 18 w 195974"/>
                    <a:gd name="connsiteY4" fmla="*/ 160180 h 251447"/>
                    <a:gd name="connsiteX0" fmla="*/ 6 w 195962"/>
                    <a:gd name="connsiteY0" fmla="*/ 160180 h 205654"/>
                    <a:gd name="connsiteX1" fmla="*/ 104352 w 195962"/>
                    <a:gd name="connsiteY1" fmla="*/ 0 h 205654"/>
                    <a:gd name="connsiteX2" fmla="*/ 195962 w 195962"/>
                    <a:gd name="connsiteY2" fmla="*/ 160180 h 205654"/>
                    <a:gd name="connsiteX3" fmla="*/ 108010 w 195962"/>
                    <a:gd name="connsiteY3" fmla="*/ 205654 h 205654"/>
                    <a:gd name="connsiteX4" fmla="*/ 6 w 195962"/>
                    <a:gd name="connsiteY4" fmla="*/ 160180 h 20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205654">
                      <a:moveTo>
                        <a:pt x="6" y="160180"/>
                      </a:moveTo>
                      <a:cubicBezTo>
                        <a:pt x="-604" y="125904"/>
                        <a:pt x="50240" y="0"/>
                        <a:pt x="104352" y="0"/>
                      </a:cubicBezTo>
                      <a:cubicBezTo>
                        <a:pt x="158464" y="0"/>
                        <a:pt x="195962" y="133447"/>
                        <a:pt x="195962" y="160180"/>
                      </a:cubicBezTo>
                      <a:cubicBezTo>
                        <a:pt x="195962" y="186913"/>
                        <a:pt x="162122" y="205654"/>
                        <a:pt x="108010" y="205654"/>
                      </a:cubicBezTo>
                      <a:cubicBezTo>
                        <a:pt x="53898" y="205654"/>
                        <a:pt x="616" y="194456"/>
                        <a:pt x="6" y="1601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5" name="四角形: 上の 2 つの角を丸める 347">
              <a:extLst>
                <a:ext uri="{FF2B5EF4-FFF2-40B4-BE49-F238E27FC236}">
                  <a16:creationId xmlns:a16="http://schemas.microsoft.com/office/drawing/2014/main" id="{384664DC-CF7F-E6B0-CA84-ED2057DCF080}"/>
                </a:ext>
              </a:extLst>
            </p:cNvPr>
            <p:cNvSpPr/>
            <p:nvPr/>
          </p:nvSpPr>
          <p:spPr>
            <a:xfrm rot="12388826" flipH="1">
              <a:off x="7371875" y="5520523"/>
              <a:ext cx="240007" cy="459706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234206 w 251190"/>
                <a:gd name="connsiteY3" fmla="*/ 117103 h 519939"/>
                <a:gd name="connsiteX4" fmla="*/ 251190 w 251190"/>
                <a:gd name="connsiteY4" fmla="*/ 310711 h 519939"/>
                <a:gd name="connsiteX0" fmla="*/ 38383 w 251190"/>
                <a:gd name="connsiteY0" fmla="*/ 441199 h 441199"/>
                <a:gd name="connsiteX1" fmla="*/ 0 w 251190"/>
                <a:gd name="connsiteY1" fmla="*/ 38363 h 441199"/>
                <a:gd name="connsiteX2" fmla="*/ 234206 w 251190"/>
                <a:gd name="connsiteY2" fmla="*/ 38363 h 441199"/>
                <a:gd name="connsiteX3" fmla="*/ 251190 w 251190"/>
                <a:gd name="connsiteY3" fmla="*/ 231971 h 441199"/>
                <a:gd name="connsiteX0" fmla="*/ 38383 w 251190"/>
                <a:gd name="connsiteY0" fmla="*/ 402836 h 402836"/>
                <a:gd name="connsiteX1" fmla="*/ 0 w 251190"/>
                <a:gd name="connsiteY1" fmla="*/ 0 h 402836"/>
                <a:gd name="connsiteX2" fmla="*/ 234206 w 251190"/>
                <a:gd name="connsiteY2" fmla="*/ 0 h 402836"/>
                <a:gd name="connsiteX3" fmla="*/ 251190 w 251190"/>
                <a:gd name="connsiteY3" fmla="*/ 193608 h 402836"/>
                <a:gd name="connsiteX0" fmla="*/ 38383 w 242924"/>
                <a:gd name="connsiteY0" fmla="*/ 402836 h 402836"/>
                <a:gd name="connsiteX1" fmla="*/ 0 w 242924"/>
                <a:gd name="connsiteY1" fmla="*/ 0 h 402836"/>
                <a:gd name="connsiteX2" fmla="*/ 234206 w 242924"/>
                <a:gd name="connsiteY2" fmla="*/ 0 h 402836"/>
                <a:gd name="connsiteX3" fmla="*/ 242924 w 242924"/>
                <a:gd name="connsiteY3" fmla="*/ 140855 h 4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24" h="402836">
                  <a:moveTo>
                    <a:pt x="38383" y="402836"/>
                  </a:moveTo>
                  <a:lnTo>
                    <a:pt x="0" y="0"/>
                  </a:lnTo>
                  <a:lnTo>
                    <a:pt x="234206" y="0"/>
                  </a:lnTo>
                  <a:lnTo>
                    <a:pt x="242924" y="140855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97006C0-A029-38A0-08BC-719FE273E9B7}"/>
                </a:ext>
              </a:extLst>
            </p:cNvPr>
            <p:cNvSpPr/>
            <p:nvPr/>
          </p:nvSpPr>
          <p:spPr>
            <a:xfrm rot="624199">
              <a:off x="7274928" y="5099948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F8203DF-4909-8462-9D7D-6B2BB0B62D52}"/>
                </a:ext>
              </a:extLst>
            </p:cNvPr>
            <p:cNvGrpSpPr/>
            <p:nvPr/>
          </p:nvGrpSpPr>
          <p:grpSpPr>
            <a:xfrm flipH="1">
              <a:off x="8303214" y="5099948"/>
              <a:ext cx="336954" cy="1031659"/>
              <a:chOff x="8465552" y="5005058"/>
              <a:chExt cx="336954" cy="1031659"/>
            </a:xfrm>
          </p:grpSpPr>
          <p:sp>
            <p:nvSpPr>
              <p:cNvPr id="79" name="四角形: 上の 2 つの角を丸める 347">
                <a:extLst>
                  <a:ext uri="{FF2B5EF4-FFF2-40B4-BE49-F238E27FC236}">
                    <a16:creationId xmlns:a16="http://schemas.microsoft.com/office/drawing/2014/main" id="{B87D9775-7599-DF94-3A6D-C0BA9AECF01D}"/>
                  </a:ext>
                </a:extLst>
              </p:cNvPr>
              <p:cNvSpPr/>
              <p:nvPr/>
            </p:nvSpPr>
            <p:spPr>
              <a:xfrm rot="12388826" flipH="1">
                <a:off x="8562499" y="5425633"/>
                <a:ext cx="240007" cy="459706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234206 w 251190"/>
                  <a:gd name="connsiteY3" fmla="*/ 117103 h 519939"/>
                  <a:gd name="connsiteX4" fmla="*/ 251190 w 251190"/>
                  <a:gd name="connsiteY4" fmla="*/ 310711 h 519939"/>
                  <a:gd name="connsiteX0" fmla="*/ 38383 w 251190"/>
                  <a:gd name="connsiteY0" fmla="*/ 441199 h 441199"/>
                  <a:gd name="connsiteX1" fmla="*/ 0 w 251190"/>
                  <a:gd name="connsiteY1" fmla="*/ 38363 h 441199"/>
                  <a:gd name="connsiteX2" fmla="*/ 234206 w 251190"/>
                  <a:gd name="connsiteY2" fmla="*/ 38363 h 441199"/>
                  <a:gd name="connsiteX3" fmla="*/ 251190 w 251190"/>
                  <a:gd name="connsiteY3" fmla="*/ 231971 h 441199"/>
                  <a:gd name="connsiteX0" fmla="*/ 38383 w 251190"/>
                  <a:gd name="connsiteY0" fmla="*/ 402836 h 402836"/>
                  <a:gd name="connsiteX1" fmla="*/ 0 w 251190"/>
                  <a:gd name="connsiteY1" fmla="*/ 0 h 402836"/>
                  <a:gd name="connsiteX2" fmla="*/ 234206 w 251190"/>
                  <a:gd name="connsiteY2" fmla="*/ 0 h 402836"/>
                  <a:gd name="connsiteX3" fmla="*/ 251190 w 251190"/>
                  <a:gd name="connsiteY3" fmla="*/ 193608 h 402836"/>
                  <a:gd name="connsiteX0" fmla="*/ 38383 w 242924"/>
                  <a:gd name="connsiteY0" fmla="*/ 402836 h 402836"/>
                  <a:gd name="connsiteX1" fmla="*/ 0 w 242924"/>
                  <a:gd name="connsiteY1" fmla="*/ 0 h 402836"/>
                  <a:gd name="connsiteX2" fmla="*/ 234206 w 242924"/>
                  <a:gd name="connsiteY2" fmla="*/ 0 h 402836"/>
                  <a:gd name="connsiteX3" fmla="*/ 242924 w 242924"/>
                  <a:gd name="connsiteY3" fmla="*/ 140855 h 40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24" h="402836">
                    <a:moveTo>
                      <a:pt x="38383" y="402836"/>
                    </a:moveTo>
                    <a:lnTo>
                      <a:pt x="0" y="0"/>
                    </a:lnTo>
                    <a:lnTo>
                      <a:pt x="234206" y="0"/>
                    </a:lnTo>
                    <a:lnTo>
                      <a:pt x="242924" y="140855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93E1B6A-1B74-741A-03A2-42366E99F42C}"/>
                  </a:ext>
                </a:extLst>
              </p:cNvPr>
              <p:cNvSpPr/>
              <p:nvPr/>
            </p:nvSpPr>
            <p:spPr>
              <a:xfrm rot="624199">
                <a:off x="8465552" y="5005058"/>
                <a:ext cx="272272" cy="1031659"/>
              </a:xfrm>
              <a:custGeom>
                <a:avLst/>
                <a:gdLst>
                  <a:gd name="connsiteX0" fmla="*/ 133855 w 287934"/>
                  <a:gd name="connsiteY0" fmla="*/ 0 h 1091004"/>
                  <a:gd name="connsiteX1" fmla="*/ 141001 w 287934"/>
                  <a:gd name="connsiteY1" fmla="*/ 0 h 1091004"/>
                  <a:gd name="connsiteX2" fmla="*/ 174312 w 287934"/>
                  <a:gd name="connsiteY2" fmla="*/ 33311 h 1091004"/>
                  <a:gd name="connsiteX3" fmla="*/ 174312 w 287934"/>
                  <a:gd name="connsiteY3" fmla="*/ 48768 h 1091004"/>
                  <a:gd name="connsiteX4" fmla="*/ 179640 w 287934"/>
                  <a:gd name="connsiteY4" fmla="*/ 35906 h 1091004"/>
                  <a:gd name="connsiteX5" fmla="*/ 198952 w 287934"/>
                  <a:gd name="connsiteY5" fmla="*/ 27906 h 1091004"/>
                  <a:gd name="connsiteX6" fmla="*/ 204810 w 287934"/>
                  <a:gd name="connsiteY6" fmla="*/ 27906 h 1091004"/>
                  <a:gd name="connsiteX7" fmla="*/ 232121 w 287934"/>
                  <a:gd name="connsiteY7" fmla="*/ 55217 h 1091004"/>
                  <a:gd name="connsiteX8" fmla="*/ 232121 w 287934"/>
                  <a:gd name="connsiteY8" fmla="*/ 57831 h 1091004"/>
                  <a:gd name="connsiteX9" fmla="*/ 237183 w 287934"/>
                  <a:gd name="connsiteY9" fmla="*/ 45609 h 1091004"/>
                  <a:gd name="connsiteX10" fmla="*/ 255858 w 287934"/>
                  <a:gd name="connsiteY10" fmla="*/ 37874 h 1091004"/>
                  <a:gd name="connsiteX11" fmla="*/ 261523 w 287934"/>
                  <a:gd name="connsiteY11" fmla="*/ 37874 h 1091004"/>
                  <a:gd name="connsiteX12" fmla="*/ 287934 w 287934"/>
                  <a:gd name="connsiteY12" fmla="*/ 64285 h 1091004"/>
                  <a:gd name="connsiteX13" fmla="*/ 287934 w 287934"/>
                  <a:gd name="connsiteY13" fmla="*/ 143529 h 1091004"/>
                  <a:gd name="connsiteX14" fmla="*/ 286856 w 287934"/>
                  <a:gd name="connsiteY14" fmla="*/ 146133 h 1091004"/>
                  <a:gd name="connsiteX15" fmla="*/ 286856 w 287934"/>
                  <a:gd name="connsiteY15" fmla="*/ 184926 h 1091004"/>
                  <a:gd name="connsiteX16" fmla="*/ 255803 w 287934"/>
                  <a:gd name="connsiteY16" fmla="*/ 259895 h 1091004"/>
                  <a:gd name="connsiteX17" fmla="*/ 234275 w 287934"/>
                  <a:gd name="connsiteY17" fmla="*/ 274410 h 1091004"/>
                  <a:gd name="connsiteX18" fmla="*/ 273471 w 287934"/>
                  <a:gd name="connsiteY18" fmla="*/ 974940 h 1091004"/>
                  <a:gd name="connsiteX19" fmla="*/ 167761 w 287934"/>
                  <a:gd name="connsiteY19" fmla="*/ 1091004 h 1091004"/>
                  <a:gd name="connsiteX20" fmla="*/ 62259 w 287934"/>
                  <a:gd name="connsiteY20" fmla="*/ 974749 h 1091004"/>
                  <a:gd name="connsiteX21" fmla="*/ 81808 w 287934"/>
                  <a:gd name="connsiteY21" fmla="*/ 270677 h 1091004"/>
                  <a:gd name="connsiteX22" fmla="*/ 65816 w 287934"/>
                  <a:gd name="connsiteY22" fmla="*/ 259894 h 1091004"/>
                  <a:gd name="connsiteX23" fmla="*/ 64829 w 287934"/>
                  <a:gd name="connsiteY23" fmla="*/ 258431 h 1091004"/>
                  <a:gd name="connsiteX24" fmla="*/ 64173 w 287934"/>
                  <a:gd name="connsiteY24" fmla="*/ 258171 h 1091004"/>
                  <a:gd name="connsiteX25" fmla="*/ 47187 w 287934"/>
                  <a:gd name="connsiteY25" fmla="*/ 241615 h 1091004"/>
                  <a:gd name="connsiteX26" fmla="*/ 8008 w 287934"/>
                  <a:gd name="connsiteY26" fmla="*/ 184226 h 1091004"/>
                  <a:gd name="connsiteX27" fmla="*/ 20055 w 287934"/>
                  <a:gd name="connsiteY27" fmla="*/ 120342 h 1091004"/>
                  <a:gd name="connsiteX28" fmla="*/ 34763 w 287934"/>
                  <a:gd name="connsiteY28" fmla="*/ 110301 h 1091004"/>
                  <a:gd name="connsiteX29" fmla="*/ 34763 w 287934"/>
                  <a:gd name="connsiteY29" fmla="*/ 47264 h 1091004"/>
                  <a:gd name="connsiteX30" fmla="*/ 68074 w 287934"/>
                  <a:gd name="connsiteY30" fmla="*/ 13953 h 1091004"/>
                  <a:gd name="connsiteX31" fmla="*/ 75220 w 287934"/>
                  <a:gd name="connsiteY31" fmla="*/ 13953 h 1091004"/>
                  <a:gd name="connsiteX32" fmla="*/ 98774 w 287934"/>
                  <a:gd name="connsiteY32" fmla="*/ 23710 h 1091004"/>
                  <a:gd name="connsiteX33" fmla="*/ 101648 w 287934"/>
                  <a:gd name="connsiteY33" fmla="*/ 30647 h 1091004"/>
                  <a:gd name="connsiteX34" fmla="*/ 110301 w 287934"/>
                  <a:gd name="connsiteY34" fmla="*/ 9757 h 1091004"/>
                  <a:gd name="connsiteX35" fmla="*/ 133855 w 287934"/>
                  <a:gd name="connsiteY35" fmla="*/ 0 h 109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7934" h="1091004">
                    <a:moveTo>
                      <a:pt x="133855" y="0"/>
                    </a:moveTo>
                    <a:lnTo>
                      <a:pt x="141001" y="0"/>
                    </a:lnTo>
                    <a:cubicBezTo>
                      <a:pt x="159398" y="0"/>
                      <a:pt x="174312" y="14914"/>
                      <a:pt x="174312" y="33311"/>
                    </a:cubicBezTo>
                    <a:lnTo>
                      <a:pt x="174312" y="48768"/>
                    </a:lnTo>
                    <a:lnTo>
                      <a:pt x="179640" y="35906"/>
                    </a:lnTo>
                    <a:cubicBezTo>
                      <a:pt x="184583" y="30963"/>
                      <a:pt x="191410" y="27906"/>
                      <a:pt x="198952" y="27906"/>
                    </a:cubicBezTo>
                    <a:lnTo>
                      <a:pt x="204810" y="27906"/>
                    </a:lnTo>
                    <a:cubicBezTo>
                      <a:pt x="219893" y="27906"/>
                      <a:pt x="232121" y="40134"/>
                      <a:pt x="232121" y="55217"/>
                    </a:cubicBezTo>
                    <a:lnTo>
                      <a:pt x="232121" y="57831"/>
                    </a:lnTo>
                    <a:lnTo>
                      <a:pt x="237183" y="45609"/>
                    </a:lnTo>
                    <a:cubicBezTo>
                      <a:pt x="241962" y="40830"/>
                      <a:pt x="248566" y="37874"/>
                      <a:pt x="255858" y="37874"/>
                    </a:cubicBezTo>
                    <a:lnTo>
                      <a:pt x="261523" y="37874"/>
                    </a:lnTo>
                    <a:cubicBezTo>
                      <a:pt x="276110" y="37874"/>
                      <a:pt x="287934" y="49698"/>
                      <a:pt x="287934" y="64285"/>
                    </a:cubicBezTo>
                    <a:lnTo>
                      <a:pt x="287934" y="143529"/>
                    </a:lnTo>
                    <a:lnTo>
                      <a:pt x="286856" y="146133"/>
                    </a:lnTo>
                    <a:lnTo>
                      <a:pt x="286856" y="184926"/>
                    </a:lnTo>
                    <a:cubicBezTo>
                      <a:pt x="286856" y="214203"/>
                      <a:pt x="274989" y="240709"/>
                      <a:pt x="255803" y="259895"/>
                    </a:cubicBezTo>
                    <a:lnTo>
                      <a:pt x="234275" y="274410"/>
                    </a:lnTo>
                    <a:lnTo>
                      <a:pt x="273471" y="974940"/>
                    </a:lnTo>
                    <a:cubicBezTo>
                      <a:pt x="273413" y="1039093"/>
                      <a:pt x="226083" y="1091057"/>
                      <a:pt x="167761" y="1091004"/>
                    </a:cubicBezTo>
                    <a:cubicBezTo>
                      <a:pt x="109436" y="1090952"/>
                      <a:pt x="62202" y="1038902"/>
                      <a:pt x="62259" y="974749"/>
                    </a:cubicBezTo>
                    <a:lnTo>
                      <a:pt x="81808" y="270677"/>
                    </a:lnTo>
                    <a:lnTo>
                      <a:pt x="65816" y="259894"/>
                    </a:lnTo>
                    <a:lnTo>
                      <a:pt x="64829" y="258431"/>
                    </a:lnTo>
                    <a:lnTo>
                      <a:pt x="64173" y="258171"/>
                    </a:lnTo>
                    <a:cubicBezTo>
                      <a:pt x="57647" y="253973"/>
                      <a:pt x="51837" y="248426"/>
                      <a:pt x="47187" y="241615"/>
                    </a:cubicBezTo>
                    <a:lnTo>
                      <a:pt x="8008" y="184226"/>
                    </a:lnTo>
                    <a:cubicBezTo>
                      <a:pt x="-6307" y="163258"/>
                      <a:pt x="-913" y="134657"/>
                      <a:pt x="20055" y="120342"/>
                    </a:cubicBezTo>
                    <a:lnTo>
                      <a:pt x="34763" y="110301"/>
                    </a:lnTo>
                    <a:lnTo>
                      <a:pt x="34763" y="47264"/>
                    </a:lnTo>
                    <a:cubicBezTo>
                      <a:pt x="34763" y="28867"/>
                      <a:pt x="49677" y="13953"/>
                      <a:pt x="68074" y="13953"/>
                    </a:cubicBezTo>
                    <a:lnTo>
                      <a:pt x="75220" y="13953"/>
                    </a:lnTo>
                    <a:cubicBezTo>
                      <a:pt x="84419" y="13953"/>
                      <a:pt x="92746" y="17682"/>
                      <a:pt x="98774" y="23710"/>
                    </a:cubicBezTo>
                    <a:lnTo>
                      <a:pt x="101648" y="30647"/>
                    </a:lnTo>
                    <a:lnTo>
                      <a:pt x="110301" y="9757"/>
                    </a:lnTo>
                    <a:cubicBezTo>
                      <a:pt x="116329" y="3729"/>
                      <a:pt x="124657" y="0"/>
                      <a:pt x="13385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78EE7B49-DE33-F004-30FC-DEF487BD5CDE}"/>
                </a:ext>
              </a:extLst>
            </p:cNvPr>
            <p:cNvSpPr/>
            <p:nvPr/>
          </p:nvSpPr>
          <p:spPr>
            <a:xfrm rot="1800000">
              <a:off x="8146860" y="408503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087A5241-8349-7512-5166-EB4ECA0BCA0D}"/>
                </a:ext>
              </a:extLst>
            </p:cNvPr>
            <p:cNvSpPr/>
            <p:nvPr/>
          </p:nvSpPr>
          <p:spPr>
            <a:xfrm rot="10800000">
              <a:off x="6866078" y="388445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4CD16323-9328-2B89-ADBA-E58BC9FA2A81}"/>
                </a:ext>
              </a:extLst>
            </p:cNvPr>
            <p:cNvSpPr/>
            <p:nvPr/>
          </p:nvSpPr>
          <p:spPr>
            <a:xfrm rot="10800000" flipH="1">
              <a:off x="8578432" y="406665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AA6FFF0B-5BDD-5BFC-8823-8FF29B487FC9}"/>
              </a:ext>
            </a:extLst>
          </p:cNvPr>
          <p:cNvGrpSpPr/>
          <p:nvPr/>
        </p:nvGrpSpPr>
        <p:grpSpPr>
          <a:xfrm>
            <a:off x="3855460" y="3867206"/>
            <a:ext cx="2092495" cy="2580539"/>
            <a:chOff x="3855460" y="3867206"/>
            <a:chExt cx="2092495" cy="258053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319225" y="4093925"/>
              <a:ext cx="1207372" cy="2353820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 rot="900000"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 rot="20700000"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08705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08705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59" name="円/楕円 638">
              <a:extLst>
                <a:ext uri="{FF2B5EF4-FFF2-40B4-BE49-F238E27FC236}">
                  <a16:creationId xmlns:a16="http://schemas.microsoft.com/office/drawing/2014/main" id="{B35E5BD0-4FBC-54E4-1B61-758DBBCC7459}"/>
                </a:ext>
              </a:extLst>
            </p:cNvPr>
            <p:cNvSpPr/>
            <p:nvPr/>
          </p:nvSpPr>
          <p:spPr>
            <a:xfrm>
              <a:off x="4815988" y="5093210"/>
              <a:ext cx="213840" cy="98028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4 w 195960"/>
                <a:gd name="connsiteY0" fmla="*/ 86910 h 178177"/>
                <a:gd name="connsiteX1" fmla="*/ 101008 w 195960"/>
                <a:gd name="connsiteY1" fmla="*/ 0 h 178177"/>
                <a:gd name="connsiteX2" fmla="*/ 195960 w 195960"/>
                <a:gd name="connsiteY2" fmla="*/ 86910 h 178177"/>
                <a:gd name="connsiteX3" fmla="*/ 97982 w 195960"/>
                <a:gd name="connsiteY3" fmla="*/ 178177 h 178177"/>
                <a:gd name="connsiteX4" fmla="*/ 4 w 195960"/>
                <a:gd name="connsiteY4" fmla="*/ 86910 h 178177"/>
                <a:gd name="connsiteX0" fmla="*/ 18 w 195974"/>
                <a:gd name="connsiteY0" fmla="*/ 160180 h 251447"/>
                <a:gd name="connsiteX1" fmla="*/ 104364 w 195974"/>
                <a:gd name="connsiteY1" fmla="*/ 0 h 251447"/>
                <a:gd name="connsiteX2" fmla="*/ 195974 w 195974"/>
                <a:gd name="connsiteY2" fmla="*/ 160180 h 251447"/>
                <a:gd name="connsiteX3" fmla="*/ 97996 w 195974"/>
                <a:gd name="connsiteY3" fmla="*/ 251447 h 251447"/>
                <a:gd name="connsiteX4" fmla="*/ 18 w 195974"/>
                <a:gd name="connsiteY4" fmla="*/ 160180 h 251447"/>
                <a:gd name="connsiteX0" fmla="*/ 6 w 195962"/>
                <a:gd name="connsiteY0" fmla="*/ 160180 h 205654"/>
                <a:gd name="connsiteX1" fmla="*/ 104352 w 195962"/>
                <a:gd name="connsiteY1" fmla="*/ 0 h 205654"/>
                <a:gd name="connsiteX2" fmla="*/ 195962 w 195962"/>
                <a:gd name="connsiteY2" fmla="*/ 160180 h 205654"/>
                <a:gd name="connsiteX3" fmla="*/ 108010 w 195962"/>
                <a:gd name="connsiteY3" fmla="*/ 205654 h 205654"/>
                <a:gd name="connsiteX4" fmla="*/ 6 w 195962"/>
                <a:gd name="connsiteY4" fmla="*/ 160180 h 20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62" h="205654">
                  <a:moveTo>
                    <a:pt x="6" y="160180"/>
                  </a:moveTo>
                  <a:cubicBezTo>
                    <a:pt x="-604" y="125904"/>
                    <a:pt x="50240" y="0"/>
                    <a:pt x="104352" y="0"/>
                  </a:cubicBezTo>
                  <a:cubicBezTo>
                    <a:pt x="158464" y="0"/>
                    <a:pt x="195962" y="133447"/>
                    <a:pt x="195962" y="160180"/>
                  </a:cubicBezTo>
                  <a:cubicBezTo>
                    <a:pt x="195962" y="186913"/>
                    <a:pt x="162122" y="205654"/>
                    <a:pt x="108010" y="205654"/>
                  </a:cubicBezTo>
                  <a:cubicBezTo>
                    <a:pt x="53898" y="205654"/>
                    <a:pt x="616" y="194456"/>
                    <a:pt x="6" y="16018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A955BFBE-A48B-CE22-184D-3947616D1849}"/>
                </a:ext>
              </a:extLst>
            </p:cNvPr>
            <p:cNvGrpSpPr/>
            <p:nvPr/>
          </p:nvGrpSpPr>
          <p:grpSpPr>
            <a:xfrm>
              <a:off x="5356012" y="5001683"/>
              <a:ext cx="355824" cy="1023945"/>
              <a:chOff x="5356012" y="5001683"/>
              <a:chExt cx="355824" cy="1023945"/>
            </a:xfrm>
          </p:grpSpPr>
          <p:sp>
            <p:nvSpPr>
              <p:cNvPr id="388" name="四角形: 上の 2 つの角を丸める 347">
                <a:extLst>
                  <a:ext uri="{FF2B5EF4-FFF2-40B4-BE49-F238E27FC236}">
                    <a16:creationId xmlns:a16="http://schemas.microsoft.com/office/drawing/2014/main" id="{AA9A5042-F42B-4D7C-8636-8768BDEFECA3}"/>
                  </a:ext>
                </a:extLst>
              </p:cNvPr>
              <p:cNvSpPr/>
              <p:nvPr/>
            </p:nvSpPr>
            <p:spPr>
              <a:xfrm rot="8100000">
                <a:off x="5356012" y="5432288"/>
                <a:ext cx="248173" cy="593340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43D5575-53EB-D2E6-4C9D-58D0B18E4676}"/>
                  </a:ext>
                </a:extLst>
              </p:cNvPr>
              <p:cNvSpPr/>
              <p:nvPr/>
            </p:nvSpPr>
            <p:spPr>
              <a:xfrm rot="20797850" flipH="1">
                <a:off x="5379238" y="5001683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D836FC3B-DD13-D2BF-C11C-B82C283E6B30}"/>
                  </a:ext>
                </a:extLst>
              </p:cNvPr>
              <p:cNvSpPr/>
              <p:nvPr/>
            </p:nvSpPr>
            <p:spPr>
              <a:xfrm rot="10024084">
                <a:off x="5467459" y="5228467"/>
                <a:ext cx="244377" cy="786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4B33C068-3BCA-D493-B324-5A29B5E2EE94}"/>
                </a:ext>
              </a:extLst>
            </p:cNvPr>
            <p:cNvGrpSpPr/>
            <p:nvPr/>
          </p:nvGrpSpPr>
          <p:grpSpPr>
            <a:xfrm flipH="1">
              <a:off x="4164447" y="4998551"/>
              <a:ext cx="355824" cy="1023945"/>
              <a:chOff x="5356012" y="5001683"/>
              <a:chExt cx="355824" cy="1023945"/>
            </a:xfrm>
          </p:grpSpPr>
          <p:sp>
            <p:nvSpPr>
              <p:cNvPr id="218" name="四角形: 上の 2 つの角を丸める 347">
                <a:extLst>
                  <a:ext uri="{FF2B5EF4-FFF2-40B4-BE49-F238E27FC236}">
                    <a16:creationId xmlns:a16="http://schemas.microsoft.com/office/drawing/2014/main" id="{F8A9FEC7-1D79-4EDB-C9D6-E992B899A323}"/>
                  </a:ext>
                </a:extLst>
              </p:cNvPr>
              <p:cNvSpPr/>
              <p:nvPr/>
            </p:nvSpPr>
            <p:spPr>
              <a:xfrm rot="8100000">
                <a:off x="5356012" y="5432288"/>
                <a:ext cx="248173" cy="593340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DA419DC-912D-A1E4-2A58-D01903A0881D}"/>
                  </a:ext>
                </a:extLst>
              </p:cNvPr>
              <p:cNvSpPr/>
              <p:nvPr/>
            </p:nvSpPr>
            <p:spPr>
              <a:xfrm rot="20797850" flipH="1">
                <a:off x="5379238" y="5001683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C38A508B-EA87-0827-9D7E-FB27DAE7048A}"/>
                  </a:ext>
                </a:extLst>
              </p:cNvPr>
              <p:cNvSpPr/>
              <p:nvPr/>
            </p:nvSpPr>
            <p:spPr>
              <a:xfrm rot="10024084">
                <a:off x="5467459" y="5228467"/>
                <a:ext cx="244377" cy="786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8888E85F-74BE-B7E2-CF93-1FCFFF9CCA5E}"/>
                </a:ext>
              </a:extLst>
            </p:cNvPr>
            <p:cNvSpPr/>
            <p:nvPr/>
          </p:nvSpPr>
          <p:spPr>
            <a:xfrm>
              <a:off x="4470794" y="5780791"/>
              <a:ext cx="934098" cy="341751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69BA1856-F33C-3048-8B3E-F23234A0AF29}"/>
                </a:ext>
              </a:extLst>
            </p:cNvPr>
            <p:cNvSpPr/>
            <p:nvPr/>
          </p:nvSpPr>
          <p:spPr>
            <a:xfrm rot="1800000">
              <a:off x="5136242" y="4067786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DDF7307-7DAC-DADD-9627-01A2A091A121}"/>
                </a:ext>
              </a:extLst>
            </p:cNvPr>
            <p:cNvSpPr/>
            <p:nvPr/>
          </p:nvSpPr>
          <p:spPr>
            <a:xfrm rot="10800000">
              <a:off x="3855460" y="3867206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D7E8AAF2-C0B8-31C2-9057-DC407969633A}"/>
                </a:ext>
              </a:extLst>
            </p:cNvPr>
            <p:cNvSpPr/>
            <p:nvPr/>
          </p:nvSpPr>
          <p:spPr>
            <a:xfrm rot="10800000" flipH="1">
              <a:off x="5567814" y="4049405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9EC3C46-CE50-6D2B-EFDD-CE01C54EC2F2}"/>
              </a:ext>
            </a:extLst>
          </p:cNvPr>
          <p:cNvGrpSpPr/>
          <p:nvPr/>
        </p:nvGrpSpPr>
        <p:grpSpPr>
          <a:xfrm>
            <a:off x="965611" y="3867206"/>
            <a:ext cx="2092495" cy="2576176"/>
            <a:chOff x="965611" y="3867206"/>
            <a:chExt cx="2092495" cy="257617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73286" y="4050303"/>
              <a:ext cx="1252310" cy="2393079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6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45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0" name="円/楕円 638">
              <a:extLst>
                <a:ext uri="{FF2B5EF4-FFF2-40B4-BE49-F238E27FC236}">
                  <a16:creationId xmlns:a16="http://schemas.microsoft.com/office/drawing/2014/main" id="{A390F751-A992-EF03-1CE0-7CD4C009737C}"/>
                </a:ext>
              </a:extLst>
            </p:cNvPr>
            <p:cNvSpPr/>
            <p:nvPr/>
          </p:nvSpPr>
          <p:spPr>
            <a:xfrm>
              <a:off x="1901941" y="5079255"/>
              <a:ext cx="213840" cy="98028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4 w 195960"/>
                <a:gd name="connsiteY0" fmla="*/ 86910 h 178177"/>
                <a:gd name="connsiteX1" fmla="*/ 101008 w 195960"/>
                <a:gd name="connsiteY1" fmla="*/ 0 h 178177"/>
                <a:gd name="connsiteX2" fmla="*/ 195960 w 195960"/>
                <a:gd name="connsiteY2" fmla="*/ 86910 h 178177"/>
                <a:gd name="connsiteX3" fmla="*/ 97982 w 195960"/>
                <a:gd name="connsiteY3" fmla="*/ 178177 h 178177"/>
                <a:gd name="connsiteX4" fmla="*/ 4 w 195960"/>
                <a:gd name="connsiteY4" fmla="*/ 86910 h 178177"/>
                <a:gd name="connsiteX0" fmla="*/ 18 w 195974"/>
                <a:gd name="connsiteY0" fmla="*/ 160180 h 251447"/>
                <a:gd name="connsiteX1" fmla="*/ 104364 w 195974"/>
                <a:gd name="connsiteY1" fmla="*/ 0 h 251447"/>
                <a:gd name="connsiteX2" fmla="*/ 195974 w 195974"/>
                <a:gd name="connsiteY2" fmla="*/ 160180 h 251447"/>
                <a:gd name="connsiteX3" fmla="*/ 97996 w 195974"/>
                <a:gd name="connsiteY3" fmla="*/ 251447 h 251447"/>
                <a:gd name="connsiteX4" fmla="*/ 18 w 195974"/>
                <a:gd name="connsiteY4" fmla="*/ 160180 h 251447"/>
                <a:gd name="connsiteX0" fmla="*/ 6 w 195962"/>
                <a:gd name="connsiteY0" fmla="*/ 160180 h 205654"/>
                <a:gd name="connsiteX1" fmla="*/ 104352 w 195962"/>
                <a:gd name="connsiteY1" fmla="*/ 0 h 205654"/>
                <a:gd name="connsiteX2" fmla="*/ 195962 w 195962"/>
                <a:gd name="connsiteY2" fmla="*/ 160180 h 205654"/>
                <a:gd name="connsiteX3" fmla="*/ 108010 w 195962"/>
                <a:gd name="connsiteY3" fmla="*/ 205654 h 205654"/>
                <a:gd name="connsiteX4" fmla="*/ 6 w 195962"/>
                <a:gd name="connsiteY4" fmla="*/ 160180 h 20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62" h="205654">
                  <a:moveTo>
                    <a:pt x="6" y="160180"/>
                  </a:moveTo>
                  <a:cubicBezTo>
                    <a:pt x="-604" y="125904"/>
                    <a:pt x="50240" y="0"/>
                    <a:pt x="104352" y="0"/>
                  </a:cubicBezTo>
                  <a:cubicBezTo>
                    <a:pt x="158464" y="0"/>
                    <a:pt x="195962" y="133447"/>
                    <a:pt x="195962" y="160180"/>
                  </a:cubicBezTo>
                  <a:cubicBezTo>
                    <a:pt x="195962" y="186913"/>
                    <a:pt x="162122" y="205654"/>
                    <a:pt x="108010" y="205654"/>
                  </a:cubicBezTo>
                  <a:cubicBezTo>
                    <a:pt x="53898" y="205654"/>
                    <a:pt x="616" y="194456"/>
                    <a:pt x="6" y="16018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8EDB2114-49B5-6108-F7F2-BF1198101597}"/>
                </a:ext>
              </a:extLst>
            </p:cNvPr>
            <p:cNvGrpSpPr/>
            <p:nvPr/>
          </p:nvGrpSpPr>
          <p:grpSpPr>
            <a:xfrm>
              <a:off x="2261030" y="4895809"/>
              <a:ext cx="593340" cy="1030372"/>
              <a:chOff x="2277698" y="4919622"/>
              <a:chExt cx="593340" cy="1030372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008C66D-811F-1644-5D4A-ED781E7B10CD}"/>
                  </a:ext>
                </a:extLst>
              </p:cNvPr>
              <p:cNvSpPr/>
              <p:nvPr/>
            </p:nvSpPr>
            <p:spPr>
              <a:xfrm rot="21209540" flipH="1">
                <a:off x="2529503" y="4919622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9D7A31CB-C866-7E27-34CB-2F1EA292F625}"/>
                  </a:ext>
                </a:extLst>
              </p:cNvPr>
              <p:cNvGrpSpPr/>
              <p:nvPr/>
            </p:nvGrpSpPr>
            <p:grpSpPr>
              <a:xfrm>
                <a:off x="2277698" y="5163530"/>
                <a:ext cx="593340" cy="786464"/>
                <a:chOff x="2277698" y="5163530"/>
                <a:chExt cx="593340" cy="786464"/>
              </a:xfrm>
            </p:grpSpPr>
            <p:sp>
              <p:nvSpPr>
                <p:cNvPr id="204" name="四角形: 上の 2 つの角を丸める 347">
                  <a:extLst>
                    <a:ext uri="{FF2B5EF4-FFF2-40B4-BE49-F238E27FC236}">
                      <a16:creationId xmlns:a16="http://schemas.microsoft.com/office/drawing/2014/main" id="{CF5715E9-825B-6ADC-7692-8A78C2C2CB47}"/>
                    </a:ext>
                  </a:extLst>
                </p:cNvPr>
                <p:cNvSpPr/>
                <p:nvPr/>
              </p:nvSpPr>
              <p:spPr>
                <a:xfrm rot="7854781">
                  <a:off x="2450281" y="5419084"/>
                  <a:ext cx="248173" cy="593340"/>
                </a:xfrm>
                <a:custGeom>
                  <a:avLst/>
                  <a:gdLst>
                    <a:gd name="connsiteX0" fmla="*/ 117103 w 234206"/>
                    <a:gd name="connsiteY0" fmla="*/ 0 h 423943"/>
                    <a:gd name="connsiteX1" fmla="*/ 117103 w 234206"/>
                    <a:gd name="connsiteY1" fmla="*/ 0 h 423943"/>
                    <a:gd name="connsiteX2" fmla="*/ 234206 w 234206"/>
                    <a:gd name="connsiteY2" fmla="*/ 117103 h 423943"/>
                    <a:gd name="connsiteX3" fmla="*/ 234206 w 234206"/>
                    <a:gd name="connsiteY3" fmla="*/ 423943 h 423943"/>
                    <a:gd name="connsiteX4" fmla="*/ 234206 w 234206"/>
                    <a:gd name="connsiteY4" fmla="*/ 423943 h 423943"/>
                    <a:gd name="connsiteX5" fmla="*/ 0 w 234206"/>
                    <a:gd name="connsiteY5" fmla="*/ 423943 h 423943"/>
                    <a:gd name="connsiteX6" fmla="*/ 0 w 234206"/>
                    <a:gd name="connsiteY6" fmla="*/ 423943 h 423943"/>
                    <a:gd name="connsiteX7" fmla="*/ 0 w 234206"/>
                    <a:gd name="connsiteY7" fmla="*/ 117103 h 423943"/>
                    <a:gd name="connsiteX8" fmla="*/ 117103 w 234206"/>
                    <a:gd name="connsiteY8" fmla="*/ 0 h 423943"/>
                    <a:gd name="connsiteX0" fmla="*/ 117103 w 234206"/>
                    <a:gd name="connsiteY0" fmla="*/ 0 h 550844"/>
                    <a:gd name="connsiteX1" fmla="*/ 117103 w 234206"/>
                    <a:gd name="connsiteY1" fmla="*/ 0 h 550844"/>
                    <a:gd name="connsiteX2" fmla="*/ 234206 w 234206"/>
                    <a:gd name="connsiteY2" fmla="*/ 117103 h 550844"/>
                    <a:gd name="connsiteX3" fmla="*/ 234206 w 234206"/>
                    <a:gd name="connsiteY3" fmla="*/ 423943 h 550844"/>
                    <a:gd name="connsiteX4" fmla="*/ 234206 w 234206"/>
                    <a:gd name="connsiteY4" fmla="*/ 423943 h 550844"/>
                    <a:gd name="connsiteX5" fmla="*/ 148631 w 234206"/>
                    <a:gd name="connsiteY5" fmla="*/ 550844 h 550844"/>
                    <a:gd name="connsiteX6" fmla="*/ 0 w 234206"/>
                    <a:gd name="connsiteY6" fmla="*/ 423943 h 550844"/>
                    <a:gd name="connsiteX7" fmla="*/ 0 w 234206"/>
                    <a:gd name="connsiteY7" fmla="*/ 423943 h 550844"/>
                    <a:gd name="connsiteX8" fmla="*/ 0 w 234206"/>
                    <a:gd name="connsiteY8" fmla="*/ 117103 h 550844"/>
                    <a:gd name="connsiteX9" fmla="*/ 117103 w 234206"/>
                    <a:gd name="connsiteY9" fmla="*/ 0 h 550844"/>
                    <a:gd name="connsiteX0" fmla="*/ 148631 w 240071"/>
                    <a:gd name="connsiteY0" fmla="*/ 550844 h 642284"/>
                    <a:gd name="connsiteX1" fmla="*/ 0 w 240071"/>
                    <a:gd name="connsiteY1" fmla="*/ 423943 h 642284"/>
                    <a:gd name="connsiteX2" fmla="*/ 0 w 240071"/>
                    <a:gd name="connsiteY2" fmla="*/ 423943 h 642284"/>
                    <a:gd name="connsiteX3" fmla="*/ 0 w 240071"/>
                    <a:gd name="connsiteY3" fmla="*/ 117103 h 642284"/>
                    <a:gd name="connsiteX4" fmla="*/ 117103 w 240071"/>
                    <a:gd name="connsiteY4" fmla="*/ 0 h 642284"/>
                    <a:gd name="connsiteX5" fmla="*/ 117103 w 240071"/>
                    <a:gd name="connsiteY5" fmla="*/ 0 h 642284"/>
                    <a:gd name="connsiteX6" fmla="*/ 234206 w 240071"/>
                    <a:gd name="connsiteY6" fmla="*/ 117103 h 642284"/>
                    <a:gd name="connsiteX7" fmla="*/ 234206 w 240071"/>
                    <a:gd name="connsiteY7" fmla="*/ 423943 h 642284"/>
                    <a:gd name="connsiteX8" fmla="*/ 234206 w 240071"/>
                    <a:gd name="connsiteY8" fmla="*/ 423943 h 642284"/>
                    <a:gd name="connsiteX9" fmla="*/ 240071 w 240071"/>
                    <a:gd name="connsiteY9" fmla="*/ 642284 h 642284"/>
                    <a:gd name="connsiteX0" fmla="*/ 0 w 240071"/>
                    <a:gd name="connsiteY0" fmla="*/ 423943 h 642284"/>
                    <a:gd name="connsiteX1" fmla="*/ 0 w 240071"/>
                    <a:gd name="connsiteY1" fmla="*/ 423943 h 642284"/>
                    <a:gd name="connsiteX2" fmla="*/ 0 w 240071"/>
                    <a:gd name="connsiteY2" fmla="*/ 117103 h 642284"/>
                    <a:gd name="connsiteX3" fmla="*/ 117103 w 240071"/>
                    <a:gd name="connsiteY3" fmla="*/ 0 h 642284"/>
                    <a:gd name="connsiteX4" fmla="*/ 117103 w 240071"/>
                    <a:gd name="connsiteY4" fmla="*/ 0 h 642284"/>
                    <a:gd name="connsiteX5" fmla="*/ 234206 w 240071"/>
                    <a:gd name="connsiteY5" fmla="*/ 117103 h 642284"/>
                    <a:gd name="connsiteX6" fmla="*/ 234206 w 240071"/>
                    <a:gd name="connsiteY6" fmla="*/ 423943 h 642284"/>
                    <a:gd name="connsiteX7" fmla="*/ 234206 w 240071"/>
                    <a:gd name="connsiteY7" fmla="*/ 423943 h 642284"/>
                    <a:gd name="connsiteX8" fmla="*/ 240071 w 240071"/>
                    <a:gd name="connsiteY8" fmla="*/ 642284 h 642284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7" fmla="*/ 234206 w 234206"/>
                    <a:gd name="connsiteY7" fmla="*/ 423943 h 423943"/>
                    <a:gd name="connsiteX0" fmla="*/ 0 w 237868"/>
                    <a:gd name="connsiteY0" fmla="*/ 423943 h 423943"/>
                    <a:gd name="connsiteX1" fmla="*/ 0 w 237868"/>
                    <a:gd name="connsiteY1" fmla="*/ 423943 h 423943"/>
                    <a:gd name="connsiteX2" fmla="*/ 0 w 237868"/>
                    <a:gd name="connsiteY2" fmla="*/ 117103 h 423943"/>
                    <a:gd name="connsiteX3" fmla="*/ 117103 w 237868"/>
                    <a:gd name="connsiteY3" fmla="*/ 0 h 423943"/>
                    <a:gd name="connsiteX4" fmla="*/ 117103 w 237868"/>
                    <a:gd name="connsiteY4" fmla="*/ 0 h 423943"/>
                    <a:gd name="connsiteX5" fmla="*/ 234206 w 237868"/>
                    <a:gd name="connsiteY5" fmla="*/ 117103 h 423943"/>
                    <a:gd name="connsiteX6" fmla="*/ 234206 w 237868"/>
                    <a:gd name="connsiteY6" fmla="*/ 423943 h 423943"/>
                    <a:gd name="connsiteX7" fmla="*/ 237868 w 237868"/>
                    <a:gd name="connsiteY7" fmla="*/ 308713 h 423943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0" fmla="*/ 0 w 242364"/>
                    <a:gd name="connsiteY0" fmla="*/ 423943 h 423943"/>
                    <a:gd name="connsiteX1" fmla="*/ 0 w 242364"/>
                    <a:gd name="connsiteY1" fmla="*/ 423943 h 423943"/>
                    <a:gd name="connsiteX2" fmla="*/ 0 w 242364"/>
                    <a:gd name="connsiteY2" fmla="*/ 117103 h 423943"/>
                    <a:gd name="connsiteX3" fmla="*/ 117103 w 242364"/>
                    <a:gd name="connsiteY3" fmla="*/ 0 h 423943"/>
                    <a:gd name="connsiteX4" fmla="*/ 117103 w 242364"/>
                    <a:gd name="connsiteY4" fmla="*/ 0 h 423943"/>
                    <a:gd name="connsiteX5" fmla="*/ 234206 w 242364"/>
                    <a:gd name="connsiteY5" fmla="*/ 117103 h 423943"/>
                    <a:gd name="connsiteX6" fmla="*/ 242364 w 242364"/>
                    <a:gd name="connsiteY6" fmla="*/ 346845 h 423943"/>
                    <a:gd name="connsiteX0" fmla="*/ 0 w 235037"/>
                    <a:gd name="connsiteY0" fmla="*/ 423943 h 423943"/>
                    <a:gd name="connsiteX1" fmla="*/ 0 w 235037"/>
                    <a:gd name="connsiteY1" fmla="*/ 423943 h 423943"/>
                    <a:gd name="connsiteX2" fmla="*/ 0 w 235037"/>
                    <a:gd name="connsiteY2" fmla="*/ 117103 h 423943"/>
                    <a:gd name="connsiteX3" fmla="*/ 117103 w 235037"/>
                    <a:gd name="connsiteY3" fmla="*/ 0 h 423943"/>
                    <a:gd name="connsiteX4" fmla="*/ 117103 w 235037"/>
                    <a:gd name="connsiteY4" fmla="*/ 0 h 423943"/>
                    <a:gd name="connsiteX5" fmla="*/ 234206 w 235037"/>
                    <a:gd name="connsiteY5" fmla="*/ 117103 h 423943"/>
                    <a:gd name="connsiteX6" fmla="*/ 235037 w 235037"/>
                    <a:gd name="connsiteY6" fmla="*/ 304883 h 423943"/>
                    <a:gd name="connsiteX0" fmla="*/ 0 w 249858"/>
                    <a:gd name="connsiteY0" fmla="*/ 423943 h 423943"/>
                    <a:gd name="connsiteX1" fmla="*/ 0 w 249858"/>
                    <a:gd name="connsiteY1" fmla="*/ 423943 h 423943"/>
                    <a:gd name="connsiteX2" fmla="*/ 0 w 249858"/>
                    <a:gd name="connsiteY2" fmla="*/ 117103 h 423943"/>
                    <a:gd name="connsiteX3" fmla="*/ 117103 w 249858"/>
                    <a:gd name="connsiteY3" fmla="*/ 0 h 423943"/>
                    <a:gd name="connsiteX4" fmla="*/ 117103 w 249858"/>
                    <a:gd name="connsiteY4" fmla="*/ 0 h 423943"/>
                    <a:gd name="connsiteX5" fmla="*/ 234206 w 249858"/>
                    <a:gd name="connsiteY5" fmla="*/ 117103 h 423943"/>
                    <a:gd name="connsiteX6" fmla="*/ 249858 w 249858"/>
                    <a:gd name="connsiteY6" fmla="*/ 364995 h 423943"/>
                    <a:gd name="connsiteX0" fmla="*/ 0 w 244864"/>
                    <a:gd name="connsiteY0" fmla="*/ 423943 h 423943"/>
                    <a:gd name="connsiteX1" fmla="*/ 0 w 244864"/>
                    <a:gd name="connsiteY1" fmla="*/ 423943 h 423943"/>
                    <a:gd name="connsiteX2" fmla="*/ 0 w 244864"/>
                    <a:gd name="connsiteY2" fmla="*/ 117103 h 423943"/>
                    <a:gd name="connsiteX3" fmla="*/ 117103 w 244864"/>
                    <a:gd name="connsiteY3" fmla="*/ 0 h 423943"/>
                    <a:gd name="connsiteX4" fmla="*/ 117103 w 244864"/>
                    <a:gd name="connsiteY4" fmla="*/ 0 h 423943"/>
                    <a:gd name="connsiteX5" fmla="*/ 234206 w 244864"/>
                    <a:gd name="connsiteY5" fmla="*/ 117103 h 423943"/>
                    <a:gd name="connsiteX6" fmla="*/ 244864 w 244864"/>
                    <a:gd name="connsiteY6" fmla="*/ 398299 h 423943"/>
                    <a:gd name="connsiteX0" fmla="*/ 0 w 244864"/>
                    <a:gd name="connsiteY0" fmla="*/ 423943 h 519939"/>
                    <a:gd name="connsiteX1" fmla="*/ 38383 w 244864"/>
                    <a:gd name="connsiteY1" fmla="*/ 519939 h 519939"/>
                    <a:gd name="connsiteX2" fmla="*/ 0 w 244864"/>
                    <a:gd name="connsiteY2" fmla="*/ 117103 h 519939"/>
                    <a:gd name="connsiteX3" fmla="*/ 117103 w 244864"/>
                    <a:gd name="connsiteY3" fmla="*/ 0 h 519939"/>
                    <a:gd name="connsiteX4" fmla="*/ 117103 w 244864"/>
                    <a:gd name="connsiteY4" fmla="*/ 0 h 519939"/>
                    <a:gd name="connsiteX5" fmla="*/ 234206 w 244864"/>
                    <a:gd name="connsiteY5" fmla="*/ 117103 h 519939"/>
                    <a:gd name="connsiteX6" fmla="*/ 244864 w 244864"/>
                    <a:gd name="connsiteY6" fmla="*/ 398299 h 519939"/>
                    <a:gd name="connsiteX0" fmla="*/ 0 w 251190"/>
                    <a:gd name="connsiteY0" fmla="*/ 423943 h 519939"/>
                    <a:gd name="connsiteX1" fmla="*/ 38383 w 251190"/>
                    <a:gd name="connsiteY1" fmla="*/ 519939 h 519939"/>
                    <a:gd name="connsiteX2" fmla="*/ 0 w 251190"/>
                    <a:gd name="connsiteY2" fmla="*/ 117103 h 519939"/>
                    <a:gd name="connsiteX3" fmla="*/ 117103 w 251190"/>
                    <a:gd name="connsiteY3" fmla="*/ 0 h 519939"/>
                    <a:gd name="connsiteX4" fmla="*/ 117103 w 251190"/>
                    <a:gd name="connsiteY4" fmla="*/ 0 h 519939"/>
                    <a:gd name="connsiteX5" fmla="*/ 234206 w 251190"/>
                    <a:gd name="connsiteY5" fmla="*/ 117103 h 519939"/>
                    <a:gd name="connsiteX6" fmla="*/ 251190 w 251190"/>
                    <a:gd name="connsiteY6" fmla="*/ 310711 h 519939"/>
                    <a:gd name="connsiteX0" fmla="*/ 38383 w 251190"/>
                    <a:gd name="connsiteY0" fmla="*/ 519939 h 519939"/>
                    <a:gd name="connsiteX1" fmla="*/ 0 w 251190"/>
                    <a:gd name="connsiteY1" fmla="*/ 117103 h 519939"/>
                    <a:gd name="connsiteX2" fmla="*/ 117103 w 251190"/>
                    <a:gd name="connsiteY2" fmla="*/ 0 h 519939"/>
                    <a:gd name="connsiteX3" fmla="*/ 117103 w 251190"/>
                    <a:gd name="connsiteY3" fmla="*/ 0 h 519939"/>
                    <a:gd name="connsiteX4" fmla="*/ 234206 w 251190"/>
                    <a:gd name="connsiteY4" fmla="*/ 117103 h 519939"/>
                    <a:gd name="connsiteX5" fmla="*/ 251190 w 251190"/>
                    <a:gd name="connsiteY5" fmla="*/ 310711 h 519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190" h="519939">
                      <a:moveTo>
                        <a:pt x="38383" y="519939"/>
                      </a:moveTo>
                      <a:lnTo>
                        <a:pt x="0" y="117103"/>
                      </a:lnTo>
                      <a:cubicBezTo>
                        <a:pt x="0" y="52429"/>
                        <a:pt x="52429" y="0"/>
                        <a:pt x="117103" y="0"/>
                      </a:cubicBezTo>
                      <a:lnTo>
                        <a:pt x="117103" y="0"/>
                      </a:lnTo>
                      <a:cubicBezTo>
                        <a:pt x="181777" y="0"/>
                        <a:pt x="234206" y="52429"/>
                        <a:pt x="234206" y="117103"/>
                      </a:cubicBezTo>
                      <a:lnTo>
                        <a:pt x="251190" y="310711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四角形: 上の 2 つの角を丸める 206">
                  <a:extLst>
                    <a:ext uri="{FF2B5EF4-FFF2-40B4-BE49-F238E27FC236}">
                      <a16:creationId xmlns:a16="http://schemas.microsoft.com/office/drawing/2014/main" id="{C24D7DD8-4774-87B3-7709-0FC5E2E89905}"/>
                    </a:ext>
                  </a:extLst>
                </p:cNvPr>
                <p:cNvSpPr/>
                <p:nvPr/>
              </p:nvSpPr>
              <p:spPr>
                <a:xfrm rot="10473220">
                  <a:off x="2571059" y="5163530"/>
                  <a:ext cx="244377" cy="7864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EDF81ACC-32CE-AA33-FFED-C2B6DC5B5055}"/>
                </a:ext>
              </a:extLst>
            </p:cNvPr>
            <p:cNvGrpSpPr/>
            <p:nvPr/>
          </p:nvGrpSpPr>
          <p:grpSpPr>
            <a:xfrm flipH="1">
              <a:off x="1174923" y="4895809"/>
              <a:ext cx="593340" cy="1030372"/>
              <a:chOff x="2277698" y="4919622"/>
              <a:chExt cx="593340" cy="1030372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E31EA75-1C45-06E5-6E70-21C7C63181A5}"/>
                  </a:ext>
                </a:extLst>
              </p:cNvPr>
              <p:cNvSpPr/>
              <p:nvPr/>
            </p:nvSpPr>
            <p:spPr>
              <a:xfrm rot="21209540" flipH="1">
                <a:off x="2529503" y="4919622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717D17B-76C4-E184-F9F1-95F6068773D5}"/>
                  </a:ext>
                </a:extLst>
              </p:cNvPr>
              <p:cNvGrpSpPr/>
              <p:nvPr/>
            </p:nvGrpSpPr>
            <p:grpSpPr>
              <a:xfrm>
                <a:off x="2277698" y="5163530"/>
                <a:ext cx="593340" cy="786464"/>
                <a:chOff x="2277698" y="5163530"/>
                <a:chExt cx="593340" cy="786464"/>
              </a:xfrm>
            </p:grpSpPr>
            <p:sp>
              <p:nvSpPr>
                <p:cNvPr id="213" name="四角形: 上の 2 つの角を丸める 347">
                  <a:extLst>
                    <a:ext uri="{FF2B5EF4-FFF2-40B4-BE49-F238E27FC236}">
                      <a16:creationId xmlns:a16="http://schemas.microsoft.com/office/drawing/2014/main" id="{39A2ECED-6430-F52B-CD04-197B47F497DF}"/>
                    </a:ext>
                  </a:extLst>
                </p:cNvPr>
                <p:cNvSpPr/>
                <p:nvPr/>
              </p:nvSpPr>
              <p:spPr>
                <a:xfrm rot="7854781">
                  <a:off x="2450281" y="5419084"/>
                  <a:ext cx="248173" cy="593340"/>
                </a:xfrm>
                <a:custGeom>
                  <a:avLst/>
                  <a:gdLst>
                    <a:gd name="connsiteX0" fmla="*/ 117103 w 234206"/>
                    <a:gd name="connsiteY0" fmla="*/ 0 h 423943"/>
                    <a:gd name="connsiteX1" fmla="*/ 117103 w 234206"/>
                    <a:gd name="connsiteY1" fmla="*/ 0 h 423943"/>
                    <a:gd name="connsiteX2" fmla="*/ 234206 w 234206"/>
                    <a:gd name="connsiteY2" fmla="*/ 117103 h 423943"/>
                    <a:gd name="connsiteX3" fmla="*/ 234206 w 234206"/>
                    <a:gd name="connsiteY3" fmla="*/ 423943 h 423943"/>
                    <a:gd name="connsiteX4" fmla="*/ 234206 w 234206"/>
                    <a:gd name="connsiteY4" fmla="*/ 423943 h 423943"/>
                    <a:gd name="connsiteX5" fmla="*/ 0 w 234206"/>
                    <a:gd name="connsiteY5" fmla="*/ 423943 h 423943"/>
                    <a:gd name="connsiteX6" fmla="*/ 0 w 234206"/>
                    <a:gd name="connsiteY6" fmla="*/ 423943 h 423943"/>
                    <a:gd name="connsiteX7" fmla="*/ 0 w 234206"/>
                    <a:gd name="connsiteY7" fmla="*/ 117103 h 423943"/>
                    <a:gd name="connsiteX8" fmla="*/ 117103 w 234206"/>
                    <a:gd name="connsiteY8" fmla="*/ 0 h 423943"/>
                    <a:gd name="connsiteX0" fmla="*/ 117103 w 234206"/>
                    <a:gd name="connsiteY0" fmla="*/ 0 h 550844"/>
                    <a:gd name="connsiteX1" fmla="*/ 117103 w 234206"/>
                    <a:gd name="connsiteY1" fmla="*/ 0 h 550844"/>
                    <a:gd name="connsiteX2" fmla="*/ 234206 w 234206"/>
                    <a:gd name="connsiteY2" fmla="*/ 117103 h 550844"/>
                    <a:gd name="connsiteX3" fmla="*/ 234206 w 234206"/>
                    <a:gd name="connsiteY3" fmla="*/ 423943 h 550844"/>
                    <a:gd name="connsiteX4" fmla="*/ 234206 w 234206"/>
                    <a:gd name="connsiteY4" fmla="*/ 423943 h 550844"/>
                    <a:gd name="connsiteX5" fmla="*/ 148631 w 234206"/>
                    <a:gd name="connsiteY5" fmla="*/ 550844 h 550844"/>
                    <a:gd name="connsiteX6" fmla="*/ 0 w 234206"/>
                    <a:gd name="connsiteY6" fmla="*/ 423943 h 550844"/>
                    <a:gd name="connsiteX7" fmla="*/ 0 w 234206"/>
                    <a:gd name="connsiteY7" fmla="*/ 423943 h 550844"/>
                    <a:gd name="connsiteX8" fmla="*/ 0 w 234206"/>
                    <a:gd name="connsiteY8" fmla="*/ 117103 h 550844"/>
                    <a:gd name="connsiteX9" fmla="*/ 117103 w 234206"/>
                    <a:gd name="connsiteY9" fmla="*/ 0 h 550844"/>
                    <a:gd name="connsiteX0" fmla="*/ 148631 w 240071"/>
                    <a:gd name="connsiteY0" fmla="*/ 550844 h 642284"/>
                    <a:gd name="connsiteX1" fmla="*/ 0 w 240071"/>
                    <a:gd name="connsiteY1" fmla="*/ 423943 h 642284"/>
                    <a:gd name="connsiteX2" fmla="*/ 0 w 240071"/>
                    <a:gd name="connsiteY2" fmla="*/ 423943 h 642284"/>
                    <a:gd name="connsiteX3" fmla="*/ 0 w 240071"/>
                    <a:gd name="connsiteY3" fmla="*/ 117103 h 642284"/>
                    <a:gd name="connsiteX4" fmla="*/ 117103 w 240071"/>
                    <a:gd name="connsiteY4" fmla="*/ 0 h 642284"/>
                    <a:gd name="connsiteX5" fmla="*/ 117103 w 240071"/>
                    <a:gd name="connsiteY5" fmla="*/ 0 h 642284"/>
                    <a:gd name="connsiteX6" fmla="*/ 234206 w 240071"/>
                    <a:gd name="connsiteY6" fmla="*/ 117103 h 642284"/>
                    <a:gd name="connsiteX7" fmla="*/ 234206 w 240071"/>
                    <a:gd name="connsiteY7" fmla="*/ 423943 h 642284"/>
                    <a:gd name="connsiteX8" fmla="*/ 234206 w 240071"/>
                    <a:gd name="connsiteY8" fmla="*/ 423943 h 642284"/>
                    <a:gd name="connsiteX9" fmla="*/ 240071 w 240071"/>
                    <a:gd name="connsiteY9" fmla="*/ 642284 h 642284"/>
                    <a:gd name="connsiteX0" fmla="*/ 0 w 240071"/>
                    <a:gd name="connsiteY0" fmla="*/ 423943 h 642284"/>
                    <a:gd name="connsiteX1" fmla="*/ 0 w 240071"/>
                    <a:gd name="connsiteY1" fmla="*/ 423943 h 642284"/>
                    <a:gd name="connsiteX2" fmla="*/ 0 w 240071"/>
                    <a:gd name="connsiteY2" fmla="*/ 117103 h 642284"/>
                    <a:gd name="connsiteX3" fmla="*/ 117103 w 240071"/>
                    <a:gd name="connsiteY3" fmla="*/ 0 h 642284"/>
                    <a:gd name="connsiteX4" fmla="*/ 117103 w 240071"/>
                    <a:gd name="connsiteY4" fmla="*/ 0 h 642284"/>
                    <a:gd name="connsiteX5" fmla="*/ 234206 w 240071"/>
                    <a:gd name="connsiteY5" fmla="*/ 117103 h 642284"/>
                    <a:gd name="connsiteX6" fmla="*/ 234206 w 240071"/>
                    <a:gd name="connsiteY6" fmla="*/ 423943 h 642284"/>
                    <a:gd name="connsiteX7" fmla="*/ 234206 w 240071"/>
                    <a:gd name="connsiteY7" fmla="*/ 423943 h 642284"/>
                    <a:gd name="connsiteX8" fmla="*/ 240071 w 240071"/>
                    <a:gd name="connsiteY8" fmla="*/ 642284 h 642284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7" fmla="*/ 234206 w 234206"/>
                    <a:gd name="connsiteY7" fmla="*/ 423943 h 423943"/>
                    <a:gd name="connsiteX0" fmla="*/ 0 w 237868"/>
                    <a:gd name="connsiteY0" fmla="*/ 423943 h 423943"/>
                    <a:gd name="connsiteX1" fmla="*/ 0 w 237868"/>
                    <a:gd name="connsiteY1" fmla="*/ 423943 h 423943"/>
                    <a:gd name="connsiteX2" fmla="*/ 0 w 237868"/>
                    <a:gd name="connsiteY2" fmla="*/ 117103 h 423943"/>
                    <a:gd name="connsiteX3" fmla="*/ 117103 w 237868"/>
                    <a:gd name="connsiteY3" fmla="*/ 0 h 423943"/>
                    <a:gd name="connsiteX4" fmla="*/ 117103 w 237868"/>
                    <a:gd name="connsiteY4" fmla="*/ 0 h 423943"/>
                    <a:gd name="connsiteX5" fmla="*/ 234206 w 237868"/>
                    <a:gd name="connsiteY5" fmla="*/ 117103 h 423943"/>
                    <a:gd name="connsiteX6" fmla="*/ 234206 w 237868"/>
                    <a:gd name="connsiteY6" fmla="*/ 423943 h 423943"/>
                    <a:gd name="connsiteX7" fmla="*/ 237868 w 237868"/>
                    <a:gd name="connsiteY7" fmla="*/ 308713 h 423943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0" fmla="*/ 0 w 242364"/>
                    <a:gd name="connsiteY0" fmla="*/ 423943 h 423943"/>
                    <a:gd name="connsiteX1" fmla="*/ 0 w 242364"/>
                    <a:gd name="connsiteY1" fmla="*/ 423943 h 423943"/>
                    <a:gd name="connsiteX2" fmla="*/ 0 w 242364"/>
                    <a:gd name="connsiteY2" fmla="*/ 117103 h 423943"/>
                    <a:gd name="connsiteX3" fmla="*/ 117103 w 242364"/>
                    <a:gd name="connsiteY3" fmla="*/ 0 h 423943"/>
                    <a:gd name="connsiteX4" fmla="*/ 117103 w 242364"/>
                    <a:gd name="connsiteY4" fmla="*/ 0 h 423943"/>
                    <a:gd name="connsiteX5" fmla="*/ 234206 w 242364"/>
                    <a:gd name="connsiteY5" fmla="*/ 117103 h 423943"/>
                    <a:gd name="connsiteX6" fmla="*/ 242364 w 242364"/>
                    <a:gd name="connsiteY6" fmla="*/ 346845 h 423943"/>
                    <a:gd name="connsiteX0" fmla="*/ 0 w 235037"/>
                    <a:gd name="connsiteY0" fmla="*/ 423943 h 423943"/>
                    <a:gd name="connsiteX1" fmla="*/ 0 w 235037"/>
                    <a:gd name="connsiteY1" fmla="*/ 423943 h 423943"/>
                    <a:gd name="connsiteX2" fmla="*/ 0 w 235037"/>
                    <a:gd name="connsiteY2" fmla="*/ 117103 h 423943"/>
                    <a:gd name="connsiteX3" fmla="*/ 117103 w 235037"/>
                    <a:gd name="connsiteY3" fmla="*/ 0 h 423943"/>
                    <a:gd name="connsiteX4" fmla="*/ 117103 w 235037"/>
                    <a:gd name="connsiteY4" fmla="*/ 0 h 423943"/>
                    <a:gd name="connsiteX5" fmla="*/ 234206 w 235037"/>
                    <a:gd name="connsiteY5" fmla="*/ 117103 h 423943"/>
                    <a:gd name="connsiteX6" fmla="*/ 235037 w 235037"/>
                    <a:gd name="connsiteY6" fmla="*/ 304883 h 423943"/>
                    <a:gd name="connsiteX0" fmla="*/ 0 w 249858"/>
                    <a:gd name="connsiteY0" fmla="*/ 423943 h 423943"/>
                    <a:gd name="connsiteX1" fmla="*/ 0 w 249858"/>
                    <a:gd name="connsiteY1" fmla="*/ 423943 h 423943"/>
                    <a:gd name="connsiteX2" fmla="*/ 0 w 249858"/>
                    <a:gd name="connsiteY2" fmla="*/ 117103 h 423943"/>
                    <a:gd name="connsiteX3" fmla="*/ 117103 w 249858"/>
                    <a:gd name="connsiteY3" fmla="*/ 0 h 423943"/>
                    <a:gd name="connsiteX4" fmla="*/ 117103 w 249858"/>
                    <a:gd name="connsiteY4" fmla="*/ 0 h 423943"/>
                    <a:gd name="connsiteX5" fmla="*/ 234206 w 249858"/>
                    <a:gd name="connsiteY5" fmla="*/ 117103 h 423943"/>
                    <a:gd name="connsiteX6" fmla="*/ 249858 w 249858"/>
                    <a:gd name="connsiteY6" fmla="*/ 364995 h 423943"/>
                    <a:gd name="connsiteX0" fmla="*/ 0 w 244864"/>
                    <a:gd name="connsiteY0" fmla="*/ 423943 h 423943"/>
                    <a:gd name="connsiteX1" fmla="*/ 0 w 244864"/>
                    <a:gd name="connsiteY1" fmla="*/ 423943 h 423943"/>
                    <a:gd name="connsiteX2" fmla="*/ 0 w 244864"/>
                    <a:gd name="connsiteY2" fmla="*/ 117103 h 423943"/>
                    <a:gd name="connsiteX3" fmla="*/ 117103 w 244864"/>
                    <a:gd name="connsiteY3" fmla="*/ 0 h 423943"/>
                    <a:gd name="connsiteX4" fmla="*/ 117103 w 244864"/>
                    <a:gd name="connsiteY4" fmla="*/ 0 h 423943"/>
                    <a:gd name="connsiteX5" fmla="*/ 234206 w 244864"/>
                    <a:gd name="connsiteY5" fmla="*/ 117103 h 423943"/>
                    <a:gd name="connsiteX6" fmla="*/ 244864 w 244864"/>
                    <a:gd name="connsiteY6" fmla="*/ 398299 h 423943"/>
                    <a:gd name="connsiteX0" fmla="*/ 0 w 244864"/>
                    <a:gd name="connsiteY0" fmla="*/ 423943 h 519939"/>
                    <a:gd name="connsiteX1" fmla="*/ 38383 w 244864"/>
                    <a:gd name="connsiteY1" fmla="*/ 519939 h 519939"/>
                    <a:gd name="connsiteX2" fmla="*/ 0 w 244864"/>
                    <a:gd name="connsiteY2" fmla="*/ 117103 h 519939"/>
                    <a:gd name="connsiteX3" fmla="*/ 117103 w 244864"/>
                    <a:gd name="connsiteY3" fmla="*/ 0 h 519939"/>
                    <a:gd name="connsiteX4" fmla="*/ 117103 w 244864"/>
                    <a:gd name="connsiteY4" fmla="*/ 0 h 519939"/>
                    <a:gd name="connsiteX5" fmla="*/ 234206 w 244864"/>
                    <a:gd name="connsiteY5" fmla="*/ 117103 h 519939"/>
                    <a:gd name="connsiteX6" fmla="*/ 244864 w 244864"/>
                    <a:gd name="connsiteY6" fmla="*/ 398299 h 519939"/>
                    <a:gd name="connsiteX0" fmla="*/ 0 w 251190"/>
                    <a:gd name="connsiteY0" fmla="*/ 423943 h 519939"/>
                    <a:gd name="connsiteX1" fmla="*/ 38383 w 251190"/>
                    <a:gd name="connsiteY1" fmla="*/ 519939 h 519939"/>
                    <a:gd name="connsiteX2" fmla="*/ 0 w 251190"/>
                    <a:gd name="connsiteY2" fmla="*/ 117103 h 519939"/>
                    <a:gd name="connsiteX3" fmla="*/ 117103 w 251190"/>
                    <a:gd name="connsiteY3" fmla="*/ 0 h 519939"/>
                    <a:gd name="connsiteX4" fmla="*/ 117103 w 251190"/>
                    <a:gd name="connsiteY4" fmla="*/ 0 h 519939"/>
                    <a:gd name="connsiteX5" fmla="*/ 234206 w 251190"/>
                    <a:gd name="connsiteY5" fmla="*/ 117103 h 519939"/>
                    <a:gd name="connsiteX6" fmla="*/ 251190 w 251190"/>
                    <a:gd name="connsiteY6" fmla="*/ 310711 h 519939"/>
                    <a:gd name="connsiteX0" fmla="*/ 38383 w 251190"/>
                    <a:gd name="connsiteY0" fmla="*/ 519939 h 519939"/>
                    <a:gd name="connsiteX1" fmla="*/ 0 w 251190"/>
                    <a:gd name="connsiteY1" fmla="*/ 117103 h 519939"/>
                    <a:gd name="connsiteX2" fmla="*/ 117103 w 251190"/>
                    <a:gd name="connsiteY2" fmla="*/ 0 h 519939"/>
                    <a:gd name="connsiteX3" fmla="*/ 117103 w 251190"/>
                    <a:gd name="connsiteY3" fmla="*/ 0 h 519939"/>
                    <a:gd name="connsiteX4" fmla="*/ 234206 w 251190"/>
                    <a:gd name="connsiteY4" fmla="*/ 117103 h 519939"/>
                    <a:gd name="connsiteX5" fmla="*/ 251190 w 251190"/>
                    <a:gd name="connsiteY5" fmla="*/ 310711 h 519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190" h="519939">
                      <a:moveTo>
                        <a:pt x="38383" y="519939"/>
                      </a:moveTo>
                      <a:lnTo>
                        <a:pt x="0" y="117103"/>
                      </a:lnTo>
                      <a:cubicBezTo>
                        <a:pt x="0" y="52429"/>
                        <a:pt x="52429" y="0"/>
                        <a:pt x="117103" y="0"/>
                      </a:cubicBezTo>
                      <a:lnTo>
                        <a:pt x="117103" y="0"/>
                      </a:lnTo>
                      <a:cubicBezTo>
                        <a:pt x="181777" y="0"/>
                        <a:pt x="234206" y="52429"/>
                        <a:pt x="234206" y="117103"/>
                      </a:cubicBezTo>
                      <a:lnTo>
                        <a:pt x="251190" y="310711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四角形: 上の 2 つの角を丸める 213">
                  <a:extLst>
                    <a:ext uri="{FF2B5EF4-FFF2-40B4-BE49-F238E27FC236}">
                      <a16:creationId xmlns:a16="http://schemas.microsoft.com/office/drawing/2014/main" id="{2C6BC60C-95DD-355B-DBA8-34BBD1CBC7E7}"/>
                    </a:ext>
                  </a:extLst>
                </p:cNvPr>
                <p:cNvSpPr/>
                <p:nvPr/>
              </p:nvSpPr>
              <p:spPr>
                <a:xfrm rot="10473220">
                  <a:off x="2571059" y="5163530"/>
                  <a:ext cx="244377" cy="7864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DA644029-63B9-36B3-223C-BA186C900FE9}"/>
                </a:ext>
              </a:extLst>
            </p:cNvPr>
            <p:cNvSpPr/>
            <p:nvPr/>
          </p:nvSpPr>
          <p:spPr>
            <a:xfrm rot="1800000">
              <a:off x="2246393" y="4067786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FE5B2D7-5D04-C030-274A-186A6D6F2422}"/>
                </a:ext>
              </a:extLst>
            </p:cNvPr>
            <p:cNvSpPr/>
            <p:nvPr/>
          </p:nvSpPr>
          <p:spPr>
            <a:xfrm rot="10800000">
              <a:off x="965611" y="3867206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7A1BCEEC-2D14-89BB-DCB2-E9DA71EEE7A2}"/>
                </a:ext>
              </a:extLst>
            </p:cNvPr>
            <p:cNvSpPr/>
            <p:nvPr/>
          </p:nvSpPr>
          <p:spPr>
            <a:xfrm rot="10800000" flipH="1">
              <a:off x="2677965" y="4049405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859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00362499-2F18-4F48-8FDA-C2456375A424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怒る男の子のイラスト</a:t>
            </a:r>
          </a:p>
        </p:txBody>
      </p: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501028CA-A07F-1FB8-0E3F-1C3958BAE45A}"/>
              </a:ext>
            </a:extLst>
          </p:cNvPr>
          <p:cNvGrpSpPr/>
          <p:nvPr/>
        </p:nvGrpSpPr>
        <p:grpSpPr>
          <a:xfrm>
            <a:off x="887972" y="951478"/>
            <a:ext cx="2187385" cy="2598292"/>
            <a:chOff x="887972" y="951478"/>
            <a:chExt cx="2187385" cy="25982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422329" y="1114340"/>
              <a:ext cx="1149893" cy="2435430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 rot="10800000">
                  <a:off x="5695168" y="1620804"/>
                  <a:ext cx="243413" cy="10496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63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45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75342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75342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505CBF7-0CE8-1999-8543-7AEAB39EC0F7}"/>
                </a:ext>
              </a:extLst>
            </p:cNvPr>
            <p:cNvGrpSpPr/>
            <p:nvPr/>
          </p:nvGrpSpPr>
          <p:grpSpPr>
            <a:xfrm rot="21048332">
              <a:off x="2395269" y="2080268"/>
              <a:ext cx="327947" cy="1113951"/>
              <a:chOff x="2374824" y="1929208"/>
              <a:chExt cx="327947" cy="1113951"/>
            </a:xfrm>
          </p:grpSpPr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8DE33591-2260-4B5E-0790-8A8A7EDA20B5}"/>
                  </a:ext>
                </a:extLst>
              </p:cNvPr>
              <p:cNvSpPr/>
              <p:nvPr/>
            </p:nvSpPr>
            <p:spPr>
              <a:xfrm rot="161208" flipH="1">
                <a:off x="2381685" y="1929208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F981B3EE-5E16-11AB-49CF-B3D87250BB19}"/>
                  </a:ext>
                </a:extLst>
              </p:cNvPr>
              <p:cNvSpPr/>
              <p:nvPr/>
            </p:nvSpPr>
            <p:spPr>
              <a:xfrm rot="10924084">
                <a:off x="2374824" y="2215474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88DAE3A-DDBB-72FC-8096-E38C5B024C92}"/>
                  </a:ext>
                </a:extLst>
              </p:cNvPr>
              <p:cNvSpPr/>
              <p:nvPr/>
            </p:nvSpPr>
            <p:spPr>
              <a:xfrm rot="5400000">
                <a:off x="2583176" y="22695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8CD9F14-1D5C-90CB-793F-B12D6CF5DFC5}"/>
                  </a:ext>
                </a:extLst>
              </p:cNvPr>
              <p:cNvSpPr/>
              <p:nvPr/>
            </p:nvSpPr>
            <p:spPr>
              <a:xfrm rot="5400000">
                <a:off x="2577433" y="2365173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51D46D9C-1DF7-6876-8782-64BCBFA2C1DE}"/>
                </a:ext>
              </a:extLst>
            </p:cNvPr>
            <p:cNvGrpSpPr/>
            <p:nvPr/>
          </p:nvGrpSpPr>
          <p:grpSpPr>
            <a:xfrm rot="551668" flipH="1">
              <a:off x="1291740" y="2080269"/>
              <a:ext cx="327947" cy="1113951"/>
              <a:chOff x="2374824" y="1929208"/>
              <a:chExt cx="327947" cy="111395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00F09E4-2359-6808-7702-B1B4439A1B31}"/>
                  </a:ext>
                </a:extLst>
              </p:cNvPr>
              <p:cNvSpPr/>
              <p:nvPr/>
            </p:nvSpPr>
            <p:spPr>
              <a:xfrm rot="161208" flipH="1">
                <a:off x="2381685" y="1929208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F12D66F9-91A4-F009-3F1B-12FED88F9321}"/>
                  </a:ext>
                </a:extLst>
              </p:cNvPr>
              <p:cNvSpPr/>
              <p:nvPr/>
            </p:nvSpPr>
            <p:spPr>
              <a:xfrm rot="10924084">
                <a:off x="2374824" y="2215474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B63B2C7-C8FB-EDFE-F4AE-4CDD42E9DD6B}"/>
                  </a:ext>
                </a:extLst>
              </p:cNvPr>
              <p:cNvSpPr/>
              <p:nvPr/>
            </p:nvSpPr>
            <p:spPr>
              <a:xfrm rot="5400000">
                <a:off x="2583176" y="22695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EE32C72E-08A0-9A08-BDEA-38DECDE8C205}"/>
                  </a:ext>
                </a:extLst>
              </p:cNvPr>
              <p:cNvSpPr/>
              <p:nvPr/>
            </p:nvSpPr>
            <p:spPr>
              <a:xfrm rot="5400000">
                <a:off x="2577433" y="2365173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592CB92-4235-C25B-9DB2-CB1690ABF7A3}"/>
                </a:ext>
              </a:extLst>
            </p:cNvPr>
            <p:cNvSpPr/>
            <p:nvPr/>
          </p:nvSpPr>
          <p:spPr>
            <a:xfrm rot="1800000">
              <a:off x="2268870" y="118690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026D27BF-B22C-796F-CFC1-131DBE364B47}"/>
                </a:ext>
              </a:extLst>
            </p:cNvPr>
            <p:cNvSpPr/>
            <p:nvPr/>
          </p:nvSpPr>
          <p:spPr>
            <a:xfrm rot="10800000">
              <a:off x="887972" y="95147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3EF2149-557C-8B17-B3DD-D7E78A03B98E}"/>
                </a:ext>
              </a:extLst>
            </p:cNvPr>
            <p:cNvSpPr/>
            <p:nvPr/>
          </p:nvSpPr>
          <p:spPr>
            <a:xfrm rot="10800000" flipH="1">
              <a:off x="2695216" y="109917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975759FE-0942-CF31-08F9-1DF5E1E19B94}"/>
              </a:ext>
            </a:extLst>
          </p:cNvPr>
          <p:cNvGrpSpPr/>
          <p:nvPr/>
        </p:nvGrpSpPr>
        <p:grpSpPr>
          <a:xfrm>
            <a:off x="3864086" y="925599"/>
            <a:ext cx="2187385" cy="2618442"/>
            <a:chOff x="3864086" y="925599"/>
            <a:chExt cx="2187385" cy="261844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410741" y="1057040"/>
              <a:ext cx="1182600" cy="2487001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63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45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176461"/>
                    <a:ext cx="129047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 rot="10800000">
                  <a:off x="7133328" y="1625111"/>
                  <a:ext cx="266653" cy="136407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6" y="1176461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89C24D6-FD0F-9979-92C0-D6EC333D161D}"/>
                </a:ext>
              </a:extLst>
            </p:cNvPr>
            <p:cNvSpPr/>
            <p:nvPr/>
          </p:nvSpPr>
          <p:spPr>
            <a:xfrm rot="161208" flipH="1">
              <a:off x="5446056" y="1999562"/>
              <a:ext cx="321086" cy="454551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B468B8E5-B716-73BB-7379-2C9B0D364B74}"/>
                </a:ext>
              </a:extLst>
            </p:cNvPr>
            <p:cNvSpPr/>
            <p:nvPr/>
          </p:nvSpPr>
          <p:spPr>
            <a:xfrm rot="10924084">
              <a:off x="5427125" y="2288752"/>
              <a:ext cx="273587" cy="82768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AC591F98-82EA-B8AA-070E-CD72BFB4CB6A}"/>
                </a:ext>
              </a:extLst>
            </p:cNvPr>
            <p:cNvSpPr/>
            <p:nvPr/>
          </p:nvSpPr>
          <p:spPr>
            <a:xfrm rot="5400000">
              <a:off x="5630375" y="2342472"/>
              <a:ext cx="80150" cy="5152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AE48AAC8-486B-B0DA-399D-6EB4BFFCFEEA}"/>
                </a:ext>
              </a:extLst>
            </p:cNvPr>
            <p:cNvSpPr/>
            <p:nvPr/>
          </p:nvSpPr>
          <p:spPr>
            <a:xfrm rot="5400000">
              <a:off x="5624631" y="2438144"/>
              <a:ext cx="80150" cy="5152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73E52AE-CF8F-5943-E346-B73C5C8C2DD1}"/>
                </a:ext>
              </a:extLst>
            </p:cNvPr>
            <p:cNvGrpSpPr/>
            <p:nvPr/>
          </p:nvGrpSpPr>
          <p:grpSpPr>
            <a:xfrm flipH="1">
              <a:off x="4236108" y="1999562"/>
              <a:ext cx="340017" cy="1116875"/>
              <a:chOff x="4569876" y="1878792"/>
              <a:chExt cx="340017" cy="1116875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3D03E7C-DC26-DC7B-325B-53B6DE335C16}"/>
                  </a:ext>
                </a:extLst>
              </p:cNvPr>
              <p:cNvSpPr/>
              <p:nvPr/>
            </p:nvSpPr>
            <p:spPr>
              <a:xfrm rot="161208" flipH="1">
                <a:off x="4588807" y="1878792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4D5AD907-556D-E610-87EA-08BC5AFEEC4E}"/>
                  </a:ext>
                </a:extLst>
              </p:cNvPr>
              <p:cNvSpPr/>
              <p:nvPr/>
            </p:nvSpPr>
            <p:spPr>
              <a:xfrm rot="10924084">
                <a:off x="4569876" y="2167982"/>
                <a:ext cx="273587" cy="82768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4F5EFA68-0A3B-367C-0330-AB3AA18D2B16}"/>
                  </a:ext>
                </a:extLst>
              </p:cNvPr>
              <p:cNvSpPr/>
              <p:nvPr/>
            </p:nvSpPr>
            <p:spPr>
              <a:xfrm rot="5400000">
                <a:off x="4773126" y="2221702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E10DFB60-3AE0-2385-FD53-2BBD5EBD303A}"/>
                  </a:ext>
                </a:extLst>
              </p:cNvPr>
              <p:cNvSpPr/>
              <p:nvPr/>
            </p:nvSpPr>
            <p:spPr>
              <a:xfrm rot="5400000">
                <a:off x="4767382" y="2317374"/>
                <a:ext cx="80150" cy="5152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83E93B26-A1A2-CB87-CF89-2819470EB910}"/>
                </a:ext>
              </a:extLst>
            </p:cNvPr>
            <p:cNvSpPr/>
            <p:nvPr/>
          </p:nvSpPr>
          <p:spPr>
            <a:xfrm rot="1800000">
              <a:off x="5244984" y="1161024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3BCAFD41-7750-49B0-A8D9-7F672AD32E86}"/>
                </a:ext>
              </a:extLst>
            </p:cNvPr>
            <p:cNvSpPr/>
            <p:nvPr/>
          </p:nvSpPr>
          <p:spPr>
            <a:xfrm rot="10800000">
              <a:off x="3864086" y="92559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CB9B032-78F8-BDFE-9173-5D7B3404222D}"/>
                </a:ext>
              </a:extLst>
            </p:cNvPr>
            <p:cNvSpPr/>
            <p:nvPr/>
          </p:nvSpPr>
          <p:spPr>
            <a:xfrm rot="10800000" flipH="1">
              <a:off x="5671330" y="107329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1591D486-00B9-7967-28B2-1F059474A214}"/>
              </a:ext>
            </a:extLst>
          </p:cNvPr>
          <p:cNvGrpSpPr/>
          <p:nvPr/>
        </p:nvGrpSpPr>
        <p:grpSpPr>
          <a:xfrm>
            <a:off x="6702176" y="856588"/>
            <a:ext cx="2247770" cy="2669830"/>
            <a:chOff x="6702176" y="856588"/>
            <a:chExt cx="2247770" cy="266983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121633" y="880833"/>
              <a:ext cx="1361352" cy="2645585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 rot="900000">
                  <a:off x="8529543" y="1016616"/>
                  <a:ext cx="287644" cy="741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 rot="20700000">
                  <a:off x="9081993" y="1016616"/>
                  <a:ext cx="287644" cy="741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3143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3143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 rot="10800000">
                  <a:off x="8803342" y="1648366"/>
                  <a:ext cx="281638" cy="154511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8DA85A8-F2D6-7A9A-6649-90E455827F2E}"/>
                </a:ext>
              </a:extLst>
            </p:cNvPr>
            <p:cNvSpPr/>
            <p:nvPr/>
          </p:nvSpPr>
          <p:spPr>
            <a:xfrm rot="161208" flipH="1">
              <a:off x="8398806" y="1999562"/>
              <a:ext cx="321086" cy="454551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BC2EE10-5516-2524-1035-986C96EBDDB3}"/>
                </a:ext>
              </a:extLst>
            </p:cNvPr>
            <p:cNvSpPr/>
            <p:nvPr/>
          </p:nvSpPr>
          <p:spPr>
            <a:xfrm rot="10924084">
              <a:off x="8393214" y="2319174"/>
              <a:ext cx="269345" cy="81053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CCCF2522-9879-8B96-9E6B-78A9ECD7A1B7}"/>
                </a:ext>
              </a:extLst>
            </p:cNvPr>
            <p:cNvGrpSpPr/>
            <p:nvPr/>
          </p:nvGrpSpPr>
          <p:grpSpPr>
            <a:xfrm flipH="1">
              <a:off x="7134373" y="1999562"/>
              <a:ext cx="326678" cy="1130143"/>
              <a:chOff x="5954814" y="1878792"/>
              <a:chExt cx="326678" cy="1130143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B7290D6-A5F1-3DD6-0D6F-67D4DAA3FF7A}"/>
                  </a:ext>
                </a:extLst>
              </p:cNvPr>
              <p:cNvSpPr/>
              <p:nvPr/>
            </p:nvSpPr>
            <p:spPr>
              <a:xfrm rot="161208" flipH="1">
                <a:off x="5960406" y="1878792"/>
                <a:ext cx="321086" cy="45455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4846FAB0-81EE-54CB-3A23-EAE99D299DEF}"/>
                  </a:ext>
                </a:extLst>
              </p:cNvPr>
              <p:cNvSpPr/>
              <p:nvPr/>
            </p:nvSpPr>
            <p:spPr>
              <a:xfrm rot="10924084">
                <a:off x="5954814" y="2198404"/>
                <a:ext cx="269345" cy="8105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65BDBC92-7A1B-717A-7588-B0612B74D4FB}"/>
                </a:ext>
              </a:extLst>
            </p:cNvPr>
            <p:cNvSpPr/>
            <p:nvPr/>
          </p:nvSpPr>
          <p:spPr>
            <a:xfrm rot="1800000">
              <a:off x="8138233" y="1022662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9C6B470-80AA-247E-64BA-BDC04EB0326C}"/>
                </a:ext>
              </a:extLst>
            </p:cNvPr>
            <p:cNvSpPr/>
            <p:nvPr/>
          </p:nvSpPr>
          <p:spPr>
            <a:xfrm rot="10800000">
              <a:off x="6702176" y="85658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58E67A3C-92BC-3F7C-17BA-8FEE1657E72B}"/>
                </a:ext>
              </a:extLst>
            </p:cNvPr>
            <p:cNvSpPr/>
            <p:nvPr/>
          </p:nvSpPr>
          <p:spPr>
            <a:xfrm rot="10800000" flipH="1">
              <a:off x="8569805" y="100428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114E5D08-9336-2100-F3BE-1BF197D44B1E}"/>
              </a:ext>
            </a:extLst>
          </p:cNvPr>
          <p:cNvGrpSpPr/>
          <p:nvPr/>
        </p:nvGrpSpPr>
        <p:grpSpPr>
          <a:xfrm>
            <a:off x="6866078" y="3884458"/>
            <a:ext cx="2092495" cy="2563428"/>
            <a:chOff x="6866078" y="3884458"/>
            <a:chExt cx="2092495" cy="256342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85930" y="4095333"/>
              <a:ext cx="1149893" cy="2352553"/>
              <a:chOff x="7339193" y="3836972"/>
              <a:chExt cx="1277659" cy="261394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445122" y="4957009"/>
                <a:ext cx="1037886" cy="1493911"/>
                <a:chOff x="7445122" y="4957009"/>
                <a:chExt cx="1037886" cy="1493911"/>
              </a:xfrm>
            </p:grpSpPr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37450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37450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6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45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52244" y="3266515"/>
                  <a:ext cx="237600" cy="1089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  <a:gd name="connsiteX0" fmla="*/ 18 w 195974"/>
                    <a:gd name="connsiteY0" fmla="*/ 160180 h 251447"/>
                    <a:gd name="connsiteX1" fmla="*/ 104364 w 195974"/>
                    <a:gd name="connsiteY1" fmla="*/ 0 h 251447"/>
                    <a:gd name="connsiteX2" fmla="*/ 195974 w 195974"/>
                    <a:gd name="connsiteY2" fmla="*/ 160180 h 251447"/>
                    <a:gd name="connsiteX3" fmla="*/ 97996 w 195974"/>
                    <a:gd name="connsiteY3" fmla="*/ 251447 h 251447"/>
                    <a:gd name="connsiteX4" fmla="*/ 18 w 195974"/>
                    <a:gd name="connsiteY4" fmla="*/ 160180 h 251447"/>
                    <a:gd name="connsiteX0" fmla="*/ 6 w 195962"/>
                    <a:gd name="connsiteY0" fmla="*/ 160180 h 205654"/>
                    <a:gd name="connsiteX1" fmla="*/ 104352 w 195962"/>
                    <a:gd name="connsiteY1" fmla="*/ 0 h 205654"/>
                    <a:gd name="connsiteX2" fmla="*/ 195962 w 195962"/>
                    <a:gd name="connsiteY2" fmla="*/ 160180 h 205654"/>
                    <a:gd name="connsiteX3" fmla="*/ 108010 w 195962"/>
                    <a:gd name="connsiteY3" fmla="*/ 205654 h 205654"/>
                    <a:gd name="connsiteX4" fmla="*/ 6 w 195962"/>
                    <a:gd name="connsiteY4" fmla="*/ 160180 h 20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205654">
                      <a:moveTo>
                        <a:pt x="6" y="160180"/>
                      </a:moveTo>
                      <a:cubicBezTo>
                        <a:pt x="-604" y="125904"/>
                        <a:pt x="50240" y="0"/>
                        <a:pt x="104352" y="0"/>
                      </a:cubicBezTo>
                      <a:cubicBezTo>
                        <a:pt x="158464" y="0"/>
                        <a:pt x="195962" y="133447"/>
                        <a:pt x="195962" y="160180"/>
                      </a:cubicBezTo>
                      <a:cubicBezTo>
                        <a:pt x="195962" y="186913"/>
                        <a:pt x="162122" y="205654"/>
                        <a:pt x="108010" y="205654"/>
                      </a:cubicBezTo>
                      <a:cubicBezTo>
                        <a:pt x="53898" y="205654"/>
                        <a:pt x="616" y="194456"/>
                        <a:pt x="6" y="1601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5" name="四角形: 上の 2 つの角を丸める 347">
              <a:extLst>
                <a:ext uri="{FF2B5EF4-FFF2-40B4-BE49-F238E27FC236}">
                  <a16:creationId xmlns:a16="http://schemas.microsoft.com/office/drawing/2014/main" id="{384664DC-CF7F-E6B0-CA84-ED2057DCF080}"/>
                </a:ext>
              </a:extLst>
            </p:cNvPr>
            <p:cNvSpPr/>
            <p:nvPr/>
          </p:nvSpPr>
          <p:spPr>
            <a:xfrm rot="12388826" flipH="1">
              <a:off x="7371875" y="5520523"/>
              <a:ext cx="240007" cy="459706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234206 w 251190"/>
                <a:gd name="connsiteY3" fmla="*/ 117103 h 519939"/>
                <a:gd name="connsiteX4" fmla="*/ 251190 w 251190"/>
                <a:gd name="connsiteY4" fmla="*/ 310711 h 519939"/>
                <a:gd name="connsiteX0" fmla="*/ 38383 w 251190"/>
                <a:gd name="connsiteY0" fmla="*/ 441199 h 441199"/>
                <a:gd name="connsiteX1" fmla="*/ 0 w 251190"/>
                <a:gd name="connsiteY1" fmla="*/ 38363 h 441199"/>
                <a:gd name="connsiteX2" fmla="*/ 234206 w 251190"/>
                <a:gd name="connsiteY2" fmla="*/ 38363 h 441199"/>
                <a:gd name="connsiteX3" fmla="*/ 251190 w 251190"/>
                <a:gd name="connsiteY3" fmla="*/ 231971 h 441199"/>
                <a:gd name="connsiteX0" fmla="*/ 38383 w 251190"/>
                <a:gd name="connsiteY0" fmla="*/ 402836 h 402836"/>
                <a:gd name="connsiteX1" fmla="*/ 0 w 251190"/>
                <a:gd name="connsiteY1" fmla="*/ 0 h 402836"/>
                <a:gd name="connsiteX2" fmla="*/ 234206 w 251190"/>
                <a:gd name="connsiteY2" fmla="*/ 0 h 402836"/>
                <a:gd name="connsiteX3" fmla="*/ 251190 w 251190"/>
                <a:gd name="connsiteY3" fmla="*/ 193608 h 402836"/>
                <a:gd name="connsiteX0" fmla="*/ 38383 w 242924"/>
                <a:gd name="connsiteY0" fmla="*/ 402836 h 402836"/>
                <a:gd name="connsiteX1" fmla="*/ 0 w 242924"/>
                <a:gd name="connsiteY1" fmla="*/ 0 h 402836"/>
                <a:gd name="connsiteX2" fmla="*/ 234206 w 242924"/>
                <a:gd name="connsiteY2" fmla="*/ 0 h 402836"/>
                <a:gd name="connsiteX3" fmla="*/ 242924 w 242924"/>
                <a:gd name="connsiteY3" fmla="*/ 140855 h 4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24" h="402836">
                  <a:moveTo>
                    <a:pt x="38383" y="402836"/>
                  </a:moveTo>
                  <a:lnTo>
                    <a:pt x="0" y="0"/>
                  </a:lnTo>
                  <a:lnTo>
                    <a:pt x="234206" y="0"/>
                  </a:lnTo>
                  <a:lnTo>
                    <a:pt x="242924" y="140855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97006C0-A029-38A0-08BC-719FE273E9B7}"/>
                </a:ext>
              </a:extLst>
            </p:cNvPr>
            <p:cNvSpPr/>
            <p:nvPr/>
          </p:nvSpPr>
          <p:spPr>
            <a:xfrm rot="624199">
              <a:off x="7274928" y="5099948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F8203DF-4909-8462-9D7D-6B2BB0B62D52}"/>
                </a:ext>
              </a:extLst>
            </p:cNvPr>
            <p:cNvGrpSpPr/>
            <p:nvPr/>
          </p:nvGrpSpPr>
          <p:grpSpPr>
            <a:xfrm flipH="1">
              <a:off x="8303214" y="5099948"/>
              <a:ext cx="336954" cy="1031659"/>
              <a:chOff x="8465552" y="5005058"/>
              <a:chExt cx="336954" cy="1031659"/>
            </a:xfrm>
          </p:grpSpPr>
          <p:sp>
            <p:nvSpPr>
              <p:cNvPr id="79" name="四角形: 上の 2 つの角を丸める 347">
                <a:extLst>
                  <a:ext uri="{FF2B5EF4-FFF2-40B4-BE49-F238E27FC236}">
                    <a16:creationId xmlns:a16="http://schemas.microsoft.com/office/drawing/2014/main" id="{B87D9775-7599-DF94-3A6D-C0BA9AECF01D}"/>
                  </a:ext>
                </a:extLst>
              </p:cNvPr>
              <p:cNvSpPr/>
              <p:nvPr/>
            </p:nvSpPr>
            <p:spPr>
              <a:xfrm rot="12388826" flipH="1">
                <a:off x="8562499" y="5425633"/>
                <a:ext cx="240007" cy="459706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234206 w 251190"/>
                  <a:gd name="connsiteY3" fmla="*/ 117103 h 519939"/>
                  <a:gd name="connsiteX4" fmla="*/ 251190 w 251190"/>
                  <a:gd name="connsiteY4" fmla="*/ 310711 h 519939"/>
                  <a:gd name="connsiteX0" fmla="*/ 38383 w 251190"/>
                  <a:gd name="connsiteY0" fmla="*/ 441199 h 441199"/>
                  <a:gd name="connsiteX1" fmla="*/ 0 w 251190"/>
                  <a:gd name="connsiteY1" fmla="*/ 38363 h 441199"/>
                  <a:gd name="connsiteX2" fmla="*/ 234206 w 251190"/>
                  <a:gd name="connsiteY2" fmla="*/ 38363 h 441199"/>
                  <a:gd name="connsiteX3" fmla="*/ 251190 w 251190"/>
                  <a:gd name="connsiteY3" fmla="*/ 231971 h 441199"/>
                  <a:gd name="connsiteX0" fmla="*/ 38383 w 251190"/>
                  <a:gd name="connsiteY0" fmla="*/ 402836 h 402836"/>
                  <a:gd name="connsiteX1" fmla="*/ 0 w 251190"/>
                  <a:gd name="connsiteY1" fmla="*/ 0 h 402836"/>
                  <a:gd name="connsiteX2" fmla="*/ 234206 w 251190"/>
                  <a:gd name="connsiteY2" fmla="*/ 0 h 402836"/>
                  <a:gd name="connsiteX3" fmla="*/ 251190 w 251190"/>
                  <a:gd name="connsiteY3" fmla="*/ 193608 h 402836"/>
                  <a:gd name="connsiteX0" fmla="*/ 38383 w 242924"/>
                  <a:gd name="connsiteY0" fmla="*/ 402836 h 402836"/>
                  <a:gd name="connsiteX1" fmla="*/ 0 w 242924"/>
                  <a:gd name="connsiteY1" fmla="*/ 0 h 402836"/>
                  <a:gd name="connsiteX2" fmla="*/ 234206 w 242924"/>
                  <a:gd name="connsiteY2" fmla="*/ 0 h 402836"/>
                  <a:gd name="connsiteX3" fmla="*/ 242924 w 242924"/>
                  <a:gd name="connsiteY3" fmla="*/ 140855 h 40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24" h="402836">
                    <a:moveTo>
                      <a:pt x="38383" y="402836"/>
                    </a:moveTo>
                    <a:lnTo>
                      <a:pt x="0" y="0"/>
                    </a:lnTo>
                    <a:lnTo>
                      <a:pt x="234206" y="0"/>
                    </a:lnTo>
                    <a:lnTo>
                      <a:pt x="242924" y="140855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93E1B6A-1B74-741A-03A2-42366E99F42C}"/>
                  </a:ext>
                </a:extLst>
              </p:cNvPr>
              <p:cNvSpPr/>
              <p:nvPr/>
            </p:nvSpPr>
            <p:spPr>
              <a:xfrm rot="624199">
                <a:off x="8465552" y="5005058"/>
                <a:ext cx="272272" cy="1031659"/>
              </a:xfrm>
              <a:custGeom>
                <a:avLst/>
                <a:gdLst>
                  <a:gd name="connsiteX0" fmla="*/ 133855 w 287934"/>
                  <a:gd name="connsiteY0" fmla="*/ 0 h 1091004"/>
                  <a:gd name="connsiteX1" fmla="*/ 141001 w 287934"/>
                  <a:gd name="connsiteY1" fmla="*/ 0 h 1091004"/>
                  <a:gd name="connsiteX2" fmla="*/ 174312 w 287934"/>
                  <a:gd name="connsiteY2" fmla="*/ 33311 h 1091004"/>
                  <a:gd name="connsiteX3" fmla="*/ 174312 w 287934"/>
                  <a:gd name="connsiteY3" fmla="*/ 48768 h 1091004"/>
                  <a:gd name="connsiteX4" fmla="*/ 179640 w 287934"/>
                  <a:gd name="connsiteY4" fmla="*/ 35906 h 1091004"/>
                  <a:gd name="connsiteX5" fmla="*/ 198952 w 287934"/>
                  <a:gd name="connsiteY5" fmla="*/ 27906 h 1091004"/>
                  <a:gd name="connsiteX6" fmla="*/ 204810 w 287934"/>
                  <a:gd name="connsiteY6" fmla="*/ 27906 h 1091004"/>
                  <a:gd name="connsiteX7" fmla="*/ 232121 w 287934"/>
                  <a:gd name="connsiteY7" fmla="*/ 55217 h 1091004"/>
                  <a:gd name="connsiteX8" fmla="*/ 232121 w 287934"/>
                  <a:gd name="connsiteY8" fmla="*/ 57831 h 1091004"/>
                  <a:gd name="connsiteX9" fmla="*/ 237183 w 287934"/>
                  <a:gd name="connsiteY9" fmla="*/ 45609 h 1091004"/>
                  <a:gd name="connsiteX10" fmla="*/ 255858 w 287934"/>
                  <a:gd name="connsiteY10" fmla="*/ 37874 h 1091004"/>
                  <a:gd name="connsiteX11" fmla="*/ 261523 w 287934"/>
                  <a:gd name="connsiteY11" fmla="*/ 37874 h 1091004"/>
                  <a:gd name="connsiteX12" fmla="*/ 287934 w 287934"/>
                  <a:gd name="connsiteY12" fmla="*/ 64285 h 1091004"/>
                  <a:gd name="connsiteX13" fmla="*/ 287934 w 287934"/>
                  <a:gd name="connsiteY13" fmla="*/ 143529 h 1091004"/>
                  <a:gd name="connsiteX14" fmla="*/ 286856 w 287934"/>
                  <a:gd name="connsiteY14" fmla="*/ 146133 h 1091004"/>
                  <a:gd name="connsiteX15" fmla="*/ 286856 w 287934"/>
                  <a:gd name="connsiteY15" fmla="*/ 184926 h 1091004"/>
                  <a:gd name="connsiteX16" fmla="*/ 255803 w 287934"/>
                  <a:gd name="connsiteY16" fmla="*/ 259895 h 1091004"/>
                  <a:gd name="connsiteX17" fmla="*/ 234275 w 287934"/>
                  <a:gd name="connsiteY17" fmla="*/ 274410 h 1091004"/>
                  <a:gd name="connsiteX18" fmla="*/ 273471 w 287934"/>
                  <a:gd name="connsiteY18" fmla="*/ 974940 h 1091004"/>
                  <a:gd name="connsiteX19" fmla="*/ 167761 w 287934"/>
                  <a:gd name="connsiteY19" fmla="*/ 1091004 h 1091004"/>
                  <a:gd name="connsiteX20" fmla="*/ 62259 w 287934"/>
                  <a:gd name="connsiteY20" fmla="*/ 974749 h 1091004"/>
                  <a:gd name="connsiteX21" fmla="*/ 81808 w 287934"/>
                  <a:gd name="connsiteY21" fmla="*/ 270677 h 1091004"/>
                  <a:gd name="connsiteX22" fmla="*/ 65816 w 287934"/>
                  <a:gd name="connsiteY22" fmla="*/ 259894 h 1091004"/>
                  <a:gd name="connsiteX23" fmla="*/ 64829 w 287934"/>
                  <a:gd name="connsiteY23" fmla="*/ 258431 h 1091004"/>
                  <a:gd name="connsiteX24" fmla="*/ 64173 w 287934"/>
                  <a:gd name="connsiteY24" fmla="*/ 258171 h 1091004"/>
                  <a:gd name="connsiteX25" fmla="*/ 47187 w 287934"/>
                  <a:gd name="connsiteY25" fmla="*/ 241615 h 1091004"/>
                  <a:gd name="connsiteX26" fmla="*/ 8008 w 287934"/>
                  <a:gd name="connsiteY26" fmla="*/ 184226 h 1091004"/>
                  <a:gd name="connsiteX27" fmla="*/ 20055 w 287934"/>
                  <a:gd name="connsiteY27" fmla="*/ 120342 h 1091004"/>
                  <a:gd name="connsiteX28" fmla="*/ 34763 w 287934"/>
                  <a:gd name="connsiteY28" fmla="*/ 110301 h 1091004"/>
                  <a:gd name="connsiteX29" fmla="*/ 34763 w 287934"/>
                  <a:gd name="connsiteY29" fmla="*/ 47264 h 1091004"/>
                  <a:gd name="connsiteX30" fmla="*/ 68074 w 287934"/>
                  <a:gd name="connsiteY30" fmla="*/ 13953 h 1091004"/>
                  <a:gd name="connsiteX31" fmla="*/ 75220 w 287934"/>
                  <a:gd name="connsiteY31" fmla="*/ 13953 h 1091004"/>
                  <a:gd name="connsiteX32" fmla="*/ 98774 w 287934"/>
                  <a:gd name="connsiteY32" fmla="*/ 23710 h 1091004"/>
                  <a:gd name="connsiteX33" fmla="*/ 101648 w 287934"/>
                  <a:gd name="connsiteY33" fmla="*/ 30647 h 1091004"/>
                  <a:gd name="connsiteX34" fmla="*/ 110301 w 287934"/>
                  <a:gd name="connsiteY34" fmla="*/ 9757 h 1091004"/>
                  <a:gd name="connsiteX35" fmla="*/ 133855 w 287934"/>
                  <a:gd name="connsiteY35" fmla="*/ 0 h 1091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7934" h="1091004">
                    <a:moveTo>
                      <a:pt x="133855" y="0"/>
                    </a:moveTo>
                    <a:lnTo>
                      <a:pt x="141001" y="0"/>
                    </a:lnTo>
                    <a:cubicBezTo>
                      <a:pt x="159398" y="0"/>
                      <a:pt x="174312" y="14914"/>
                      <a:pt x="174312" y="33311"/>
                    </a:cubicBezTo>
                    <a:lnTo>
                      <a:pt x="174312" y="48768"/>
                    </a:lnTo>
                    <a:lnTo>
                      <a:pt x="179640" y="35906"/>
                    </a:lnTo>
                    <a:cubicBezTo>
                      <a:pt x="184583" y="30963"/>
                      <a:pt x="191410" y="27906"/>
                      <a:pt x="198952" y="27906"/>
                    </a:cubicBezTo>
                    <a:lnTo>
                      <a:pt x="204810" y="27906"/>
                    </a:lnTo>
                    <a:cubicBezTo>
                      <a:pt x="219893" y="27906"/>
                      <a:pt x="232121" y="40134"/>
                      <a:pt x="232121" y="55217"/>
                    </a:cubicBezTo>
                    <a:lnTo>
                      <a:pt x="232121" y="57831"/>
                    </a:lnTo>
                    <a:lnTo>
                      <a:pt x="237183" y="45609"/>
                    </a:lnTo>
                    <a:cubicBezTo>
                      <a:pt x="241962" y="40830"/>
                      <a:pt x="248566" y="37874"/>
                      <a:pt x="255858" y="37874"/>
                    </a:cubicBezTo>
                    <a:lnTo>
                      <a:pt x="261523" y="37874"/>
                    </a:lnTo>
                    <a:cubicBezTo>
                      <a:pt x="276110" y="37874"/>
                      <a:pt x="287934" y="49698"/>
                      <a:pt x="287934" y="64285"/>
                    </a:cubicBezTo>
                    <a:lnTo>
                      <a:pt x="287934" y="143529"/>
                    </a:lnTo>
                    <a:lnTo>
                      <a:pt x="286856" y="146133"/>
                    </a:lnTo>
                    <a:lnTo>
                      <a:pt x="286856" y="184926"/>
                    </a:lnTo>
                    <a:cubicBezTo>
                      <a:pt x="286856" y="214203"/>
                      <a:pt x="274989" y="240709"/>
                      <a:pt x="255803" y="259895"/>
                    </a:cubicBezTo>
                    <a:lnTo>
                      <a:pt x="234275" y="274410"/>
                    </a:lnTo>
                    <a:lnTo>
                      <a:pt x="273471" y="974940"/>
                    </a:lnTo>
                    <a:cubicBezTo>
                      <a:pt x="273413" y="1039093"/>
                      <a:pt x="226083" y="1091057"/>
                      <a:pt x="167761" y="1091004"/>
                    </a:cubicBezTo>
                    <a:cubicBezTo>
                      <a:pt x="109436" y="1090952"/>
                      <a:pt x="62202" y="1038902"/>
                      <a:pt x="62259" y="974749"/>
                    </a:cubicBezTo>
                    <a:lnTo>
                      <a:pt x="81808" y="270677"/>
                    </a:lnTo>
                    <a:lnTo>
                      <a:pt x="65816" y="259894"/>
                    </a:lnTo>
                    <a:lnTo>
                      <a:pt x="64829" y="258431"/>
                    </a:lnTo>
                    <a:lnTo>
                      <a:pt x="64173" y="258171"/>
                    </a:lnTo>
                    <a:cubicBezTo>
                      <a:pt x="57647" y="253973"/>
                      <a:pt x="51837" y="248426"/>
                      <a:pt x="47187" y="241615"/>
                    </a:cubicBezTo>
                    <a:lnTo>
                      <a:pt x="8008" y="184226"/>
                    </a:lnTo>
                    <a:cubicBezTo>
                      <a:pt x="-6307" y="163258"/>
                      <a:pt x="-913" y="134657"/>
                      <a:pt x="20055" y="120342"/>
                    </a:cubicBezTo>
                    <a:lnTo>
                      <a:pt x="34763" y="110301"/>
                    </a:lnTo>
                    <a:lnTo>
                      <a:pt x="34763" y="47264"/>
                    </a:lnTo>
                    <a:cubicBezTo>
                      <a:pt x="34763" y="28867"/>
                      <a:pt x="49677" y="13953"/>
                      <a:pt x="68074" y="13953"/>
                    </a:cubicBezTo>
                    <a:lnTo>
                      <a:pt x="75220" y="13953"/>
                    </a:lnTo>
                    <a:cubicBezTo>
                      <a:pt x="84419" y="13953"/>
                      <a:pt x="92746" y="17682"/>
                      <a:pt x="98774" y="23710"/>
                    </a:cubicBezTo>
                    <a:lnTo>
                      <a:pt x="101648" y="30647"/>
                    </a:lnTo>
                    <a:lnTo>
                      <a:pt x="110301" y="9757"/>
                    </a:lnTo>
                    <a:cubicBezTo>
                      <a:pt x="116329" y="3729"/>
                      <a:pt x="124657" y="0"/>
                      <a:pt x="13385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78EE7B49-DE33-F004-30FC-DEF487BD5CDE}"/>
                </a:ext>
              </a:extLst>
            </p:cNvPr>
            <p:cNvSpPr/>
            <p:nvPr/>
          </p:nvSpPr>
          <p:spPr>
            <a:xfrm rot="1800000">
              <a:off x="8146860" y="408503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087A5241-8349-7512-5166-EB4ECA0BCA0D}"/>
                </a:ext>
              </a:extLst>
            </p:cNvPr>
            <p:cNvSpPr/>
            <p:nvPr/>
          </p:nvSpPr>
          <p:spPr>
            <a:xfrm rot="10800000">
              <a:off x="6866078" y="3884458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4CD16323-9328-2B89-ADBA-E58BC9FA2A81}"/>
                </a:ext>
              </a:extLst>
            </p:cNvPr>
            <p:cNvSpPr/>
            <p:nvPr/>
          </p:nvSpPr>
          <p:spPr>
            <a:xfrm rot="10800000" flipH="1">
              <a:off x="8578432" y="406665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AA6FFF0B-5BDD-5BFC-8823-8FF29B487FC9}"/>
              </a:ext>
            </a:extLst>
          </p:cNvPr>
          <p:cNvGrpSpPr/>
          <p:nvPr/>
        </p:nvGrpSpPr>
        <p:grpSpPr>
          <a:xfrm>
            <a:off x="3855460" y="3867206"/>
            <a:ext cx="2092495" cy="2580539"/>
            <a:chOff x="3855460" y="3867206"/>
            <a:chExt cx="2092495" cy="258053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319225" y="4093925"/>
              <a:ext cx="1207372" cy="2353820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 rot="900000"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 rot="20700000"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08705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08705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59" name="円/楕円 638">
              <a:extLst>
                <a:ext uri="{FF2B5EF4-FFF2-40B4-BE49-F238E27FC236}">
                  <a16:creationId xmlns:a16="http://schemas.microsoft.com/office/drawing/2014/main" id="{B35E5BD0-4FBC-54E4-1B61-758DBBCC7459}"/>
                </a:ext>
              </a:extLst>
            </p:cNvPr>
            <p:cNvSpPr/>
            <p:nvPr/>
          </p:nvSpPr>
          <p:spPr>
            <a:xfrm>
              <a:off x="4815988" y="5093210"/>
              <a:ext cx="213840" cy="98028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4 w 195960"/>
                <a:gd name="connsiteY0" fmla="*/ 86910 h 178177"/>
                <a:gd name="connsiteX1" fmla="*/ 101008 w 195960"/>
                <a:gd name="connsiteY1" fmla="*/ 0 h 178177"/>
                <a:gd name="connsiteX2" fmla="*/ 195960 w 195960"/>
                <a:gd name="connsiteY2" fmla="*/ 86910 h 178177"/>
                <a:gd name="connsiteX3" fmla="*/ 97982 w 195960"/>
                <a:gd name="connsiteY3" fmla="*/ 178177 h 178177"/>
                <a:gd name="connsiteX4" fmla="*/ 4 w 195960"/>
                <a:gd name="connsiteY4" fmla="*/ 86910 h 178177"/>
                <a:gd name="connsiteX0" fmla="*/ 18 w 195974"/>
                <a:gd name="connsiteY0" fmla="*/ 160180 h 251447"/>
                <a:gd name="connsiteX1" fmla="*/ 104364 w 195974"/>
                <a:gd name="connsiteY1" fmla="*/ 0 h 251447"/>
                <a:gd name="connsiteX2" fmla="*/ 195974 w 195974"/>
                <a:gd name="connsiteY2" fmla="*/ 160180 h 251447"/>
                <a:gd name="connsiteX3" fmla="*/ 97996 w 195974"/>
                <a:gd name="connsiteY3" fmla="*/ 251447 h 251447"/>
                <a:gd name="connsiteX4" fmla="*/ 18 w 195974"/>
                <a:gd name="connsiteY4" fmla="*/ 160180 h 251447"/>
                <a:gd name="connsiteX0" fmla="*/ 6 w 195962"/>
                <a:gd name="connsiteY0" fmla="*/ 160180 h 205654"/>
                <a:gd name="connsiteX1" fmla="*/ 104352 w 195962"/>
                <a:gd name="connsiteY1" fmla="*/ 0 h 205654"/>
                <a:gd name="connsiteX2" fmla="*/ 195962 w 195962"/>
                <a:gd name="connsiteY2" fmla="*/ 160180 h 205654"/>
                <a:gd name="connsiteX3" fmla="*/ 108010 w 195962"/>
                <a:gd name="connsiteY3" fmla="*/ 205654 h 205654"/>
                <a:gd name="connsiteX4" fmla="*/ 6 w 195962"/>
                <a:gd name="connsiteY4" fmla="*/ 160180 h 20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62" h="205654">
                  <a:moveTo>
                    <a:pt x="6" y="160180"/>
                  </a:moveTo>
                  <a:cubicBezTo>
                    <a:pt x="-604" y="125904"/>
                    <a:pt x="50240" y="0"/>
                    <a:pt x="104352" y="0"/>
                  </a:cubicBezTo>
                  <a:cubicBezTo>
                    <a:pt x="158464" y="0"/>
                    <a:pt x="195962" y="133447"/>
                    <a:pt x="195962" y="160180"/>
                  </a:cubicBezTo>
                  <a:cubicBezTo>
                    <a:pt x="195962" y="186913"/>
                    <a:pt x="162122" y="205654"/>
                    <a:pt x="108010" y="205654"/>
                  </a:cubicBezTo>
                  <a:cubicBezTo>
                    <a:pt x="53898" y="205654"/>
                    <a:pt x="616" y="194456"/>
                    <a:pt x="6" y="16018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A955BFBE-A48B-CE22-184D-3947616D1849}"/>
                </a:ext>
              </a:extLst>
            </p:cNvPr>
            <p:cNvGrpSpPr/>
            <p:nvPr/>
          </p:nvGrpSpPr>
          <p:grpSpPr>
            <a:xfrm>
              <a:off x="5356012" y="5001683"/>
              <a:ext cx="355824" cy="1023945"/>
              <a:chOff x="5356012" y="5001683"/>
              <a:chExt cx="355824" cy="1023945"/>
            </a:xfrm>
          </p:grpSpPr>
          <p:sp>
            <p:nvSpPr>
              <p:cNvPr id="388" name="四角形: 上の 2 つの角を丸める 347">
                <a:extLst>
                  <a:ext uri="{FF2B5EF4-FFF2-40B4-BE49-F238E27FC236}">
                    <a16:creationId xmlns:a16="http://schemas.microsoft.com/office/drawing/2014/main" id="{AA9A5042-F42B-4D7C-8636-8768BDEFECA3}"/>
                  </a:ext>
                </a:extLst>
              </p:cNvPr>
              <p:cNvSpPr/>
              <p:nvPr/>
            </p:nvSpPr>
            <p:spPr>
              <a:xfrm rot="8100000">
                <a:off x="5356012" y="5432288"/>
                <a:ext cx="248173" cy="593340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43D5575-53EB-D2E6-4C9D-58D0B18E4676}"/>
                  </a:ext>
                </a:extLst>
              </p:cNvPr>
              <p:cNvSpPr/>
              <p:nvPr/>
            </p:nvSpPr>
            <p:spPr>
              <a:xfrm rot="20797850" flipH="1">
                <a:off x="5379238" y="5001683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D836FC3B-DD13-D2BF-C11C-B82C283E6B30}"/>
                  </a:ext>
                </a:extLst>
              </p:cNvPr>
              <p:cNvSpPr/>
              <p:nvPr/>
            </p:nvSpPr>
            <p:spPr>
              <a:xfrm rot="10024084">
                <a:off x="5467459" y="5228467"/>
                <a:ext cx="244377" cy="786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4B33C068-3BCA-D493-B324-5A29B5E2EE94}"/>
                </a:ext>
              </a:extLst>
            </p:cNvPr>
            <p:cNvGrpSpPr/>
            <p:nvPr/>
          </p:nvGrpSpPr>
          <p:grpSpPr>
            <a:xfrm flipH="1">
              <a:off x="4164447" y="4998551"/>
              <a:ext cx="355824" cy="1023945"/>
              <a:chOff x="5356012" y="5001683"/>
              <a:chExt cx="355824" cy="1023945"/>
            </a:xfrm>
          </p:grpSpPr>
          <p:sp>
            <p:nvSpPr>
              <p:cNvPr id="218" name="四角形: 上の 2 つの角を丸める 347">
                <a:extLst>
                  <a:ext uri="{FF2B5EF4-FFF2-40B4-BE49-F238E27FC236}">
                    <a16:creationId xmlns:a16="http://schemas.microsoft.com/office/drawing/2014/main" id="{F8A9FEC7-1D79-4EDB-C9D6-E992B899A323}"/>
                  </a:ext>
                </a:extLst>
              </p:cNvPr>
              <p:cNvSpPr/>
              <p:nvPr/>
            </p:nvSpPr>
            <p:spPr>
              <a:xfrm rot="8100000">
                <a:off x="5356012" y="5432288"/>
                <a:ext cx="248173" cy="593340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DA419DC-912D-A1E4-2A58-D01903A0881D}"/>
                  </a:ext>
                </a:extLst>
              </p:cNvPr>
              <p:cNvSpPr/>
              <p:nvPr/>
            </p:nvSpPr>
            <p:spPr>
              <a:xfrm rot="20797850" flipH="1">
                <a:off x="5379238" y="5001683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C38A508B-EA87-0827-9D7E-FB27DAE7048A}"/>
                  </a:ext>
                </a:extLst>
              </p:cNvPr>
              <p:cNvSpPr/>
              <p:nvPr/>
            </p:nvSpPr>
            <p:spPr>
              <a:xfrm rot="10024084">
                <a:off x="5467459" y="5228467"/>
                <a:ext cx="244377" cy="786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8888E85F-74BE-B7E2-CF93-1FCFFF9CCA5E}"/>
                </a:ext>
              </a:extLst>
            </p:cNvPr>
            <p:cNvSpPr/>
            <p:nvPr/>
          </p:nvSpPr>
          <p:spPr>
            <a:xfrm>
              <a:off x="4470794" y="5780791"/>
              <a:ext cx="934098" cy="341751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69BA1856-F33C-3048-8B3E-F23234A0AF29}"/>
                </a:ext>
              </a:extLst>
            </p:cNvPr>
            <p:cNvSpPr/>
            <p:nvPr/>
          </p:nvSpPr>
          <p:spPr>
            <a:xfrm rot="1800000">
              <a:off x="5136242" y="4067786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DDF7307-7DAC-DADD-9627-01A2A091A121}"/>
                </a:ext>
              </a:extLst>
            </p:cNvPr>
            <p:cNvSpPr/>
            <p:nvPr/>
          </p:nvSpPr>
          <p:spPr>
            <a:xfrm rot="10800000">
              <a:off x="3855460" y="3867206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D7E8AAF2-C0B8-31C2-9057-DC407969633A}"/>
                </a:ext>
              </a:extLst>
            </p:cNvPr>
            <p:cNvSpPr/>
            <p:nvPr/>
          </p:nvSpPr>
          <p:spPr>
            <a:xfrm rot="10800000" flipH="1">
              <a:off x="5567814" y="4049405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9EC3C46-CE50-6D2B-EFDD-CE01C54EC2F2}"/>
              </a:ext>
            </a:extLst>
          </p:cNvPr>
          <p:cNvGrpSpPr/>
          <p:nvPr/>
        </p:nvGrpSpPr>
        <p:grpSpPr>
          <a:xfrm>
            <a:off x="965611" y="3867206"/>
            <a:ext cx="2092495" cy="2576176"/>
            <a:chOff x="965611" y="3867206"/>
            <a:chExt cx="2092495" cy="257617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73286" y="4050303"/>
              <a:ext cx="1252310" cy="2393079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6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45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0" name="円/楕円 638">
              <a:extLst>
                <a:ext uri="{FF2B5EF4-FFF2-40B4-BE49-F238E27FC236}">
                  <a16:creationId xmlns:a16="http://schemas.microsoft.com/office/drawing/2014/main" id="{A390F751-A992-EF03-1CE0-7CD4C009737C}"/>
                </a:ext>
              </a:extLst>
            </p:cNvPr>
            <p:cNvSpPr/>
            <p:nvPr/>
          </p:nvSpPr>
          <p:spPr>
            <a:xfrm>
              <a:off x="1901941" y="5079255"/>
              <a:ext cx="213840" cy="98028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  <a:gd name="connsiteX0" fmla="*/ 4 w 195960"/>
                <a:gd name="connsiteY0" fmla="*/ 86910 h 178177"/>
                <a:gd name="connsiteX1" fmla="*/ 101008 w 195960"/>
                <a:gd name="connsiteY1" fmla="*/ 0 h 178177"/>
                <a:gd name="connsiteX2" fmla="*/ 195960 w 195960"/>
                <a:gd name="connsiteY2" fmla="*/ 86910 h 178177"/>
                <a:gd name="connsiteX3" fmla="*/ 97982 w 195960"/>
                <a:gd name="connsiteY3" fmla="*/ 178177 h 178177"/>
                <a:gd name="connsiteX4" fmla="*/ 4 w 195960"/>
                <a:gd name="connsiteY4" fmla="*/ 86910 h 178177"/>
                <a:gd name="connsiteX0" fmla="*/ 18 w 195974"/>
                <a:gd name="connsiteY0" fmla="*/ 160180 h 251447"/>
                <a:gd name="connsiteX1" fmla="*/ 104364 w 195974"/>
                <a:gd name="connsiteY1" fmla="*/ 0 h 251447"/>
                <a:gd name="connsiteX2" fmla="*/ 195974 w 195974"/>
                <a:gd name="connsiteY2" fmla="*/ 160180 h 251447"/>
                <a:gd name="connsiteX3" fmla="*/ 97996 w 195974"/>
                <a:gd name="connsiteY3" fmla="*/ 251447 h 251447"/>
                <a:gd name="connsiteX4" fmla="*/ 18 w 195974"/>
                <a:gd name="connsiteY4" fmla="*/ 160180 h 251447"/>
                <a:gd name="connsiteX0" fmla="*/ 6 w 195962"/>
                <a:gd name="connsiteY0" fmla="*/ 160180 h 205654"/>
                <a:gd name="connsiteX1" fmla="*/ 104352 w 195962"/>
                <a:gd name="connsiteY1" fmla="*/ 0 h 205654"/>
                <a:gd name="connsiteX2" fmla="*/ 195962 w 195962"/>
                <a:gd name="connsiteY2" fmla="*/ 160180 h 205654"/>
                <a:gd name="connsiteX3" fmla="*/ 108010 w 195962"/>
                <a:gd name="connsiteY3" fmla="*/ 205654 h 205654"/>
                <a:gd name="connsiteX4" fmla="*/ 6 w 195962"/>
                <a:gd name="connsiteY4" fmla="*/ 160180 h 20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62" h="205654">
                  <a:moveTo>
                    <a:pt x="6" y="160180"/>
                  </a:moveTo>
                  <a:cubicBezTo>
                    <a:pt x="-604" y="125904"/>
                    <a:pt x="50240" y="0"/>
                    <a:pt x="104352" y="0"/>
                  </a:cubicBezTo>
                  <a:cubicBezTo>
                    <a:pt x="158464" y="0"/>
                    <a:pt x="195962" y="133447"/>
                    <a:pt x="195962" y="160180"/>
                  </a:cubicBezTo>
                  <a:cubicBezTo>
                    <a:pt x="195962" y="186913"/>
                    <a:pt x="162122" y="205654"/>
                    <a:pt x="108010" y="205654"/>
                  </a:cubicBezTo>
                  <a:cubicBezTo>
                    <a:pt x="53898" y="205654"/>
                    <a:pt x="616" y="194456"/>
                    <a:pt x="6" y="16018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8EDB2114-49B5-6108-F7F2-BF1198101597}"/>
                </a:ext>
              </a:extLst>
            </p:cNvPr>
            <p:cNvGrpSpPr/>
            <p:nvPr/>
          </p:nvGrpSpPr>
          <p:grpSpPr>
            <a:xfrm>
              <a:off x="2261030" y="4895809"/>
              <a:ext cx="593340" cy="1030372"/>
              <a:chOff x="2277698" y="4919622"/>
              <a:chExt cx="593340" cy="1030372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008C66D-811F-1644-5D4A-ED781E7B10CD}"/>
                  </a:ext>
                </a:extLst>
              </p:cNvPr>
              <p:cNvSpPr/>
              <p:nvPr/>
            </p:nvSpPr>
            <p:spPr>
              <a:xfrm rot="21209540" flipH="1">
                <a:off x="2529503" y="4919622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9D7A31CB-C866-7E27-34CB-2F1EA292F625}"/>
                  </a:ext>
                </a:extLst>
              </p:cNvPr>
              <p:cNvGrpSpPr/>
              <p:nvPr/>
            </p:nvGrpSpPr>
            <p:grpSpPr>
              <a:xfrm>
                <a:off x="2277698" y="5163530"/>
                <a:ext cx="593340" cy="786464"/>
                <a:chOff x="2277698" y="5163530"/>
                <a:chExt cx="593340" cy="786464"/>
              </a:xfrm>
            </p:grpSpPr>
            <p:sp>
              <p:nvSpPr>
                <p:cNvPr id="204" name="四角形: 上の 2 つの角を丸める 347">
                  <a:extLst>
                    <a:ext uri="{FF2B5EF4-FFF2-40B4-BE49-F238E27FC236}">
                      <a16:creationId xmlns:a16="http://schemas.microsoft.com/office/drawing/2014/main" id="{CF5715E9-825B-6ADC-7692-8A78C2C2CB47}"/>
                    </a:ext>
                  </a:extLst>
                </p:cNvPr>
                <p:cNvSpPr/>
                <p:nvPr/>
              </p:nvSpPr>
              <p:spPr>
                <a:xfrm rot="7854781">
                  <a:off x="2450281" y="5419084"/>
                  <a:ext cx="248173" cy="593340"/>
                </a:xfrm>
                <a:custGeom>
                  <a:avLst/>
                  <a:gdLst>
                    <a:gd name="connsiteX0" fmla="*/ 117103 w 234206"/>
                    <a:gd name="connsiteY0" fmla="*/ 0 h 423943"/>
                    <a:gd name="connsiteX1" fmla="*/ 117103 w 234206"/>
                    <a:gd name="connsiteY1" fmla="*/ 0 h 423943"/>
                    <a:gd name="connsiteX2" fmla="*/ 234206 w 234206"/>
                    <a:gd name="connsiteY2" fmla="*/ 117103 h 423943"/>
                    <a:gd name="connsiteX3" fmla="*/ 234206 w 234206"/>
                    <a:gd name="connsiteY3" fmla="*/ 423943 h 423943"/>
                    <a:gd name="connsiteX4" fmla="*/ 234206 w 234206"/>
                    <a:gd name="connsiteY4" fmla="*/ 423943 h 423943"/>
                    <a:gd name="connsiteX5" fmla="*/ 0 w 234206"/>
                    <a:gd name="connsiteY5" fmla="*/ 423943 h 423943"/>
                    <a:gd name="connsiteX6" fmla="*/ 0 w 234206"/>
                    <a:gd name="connsiteY6" fmla="*/ 423943 h 423943"/>
                    <a:gd name="connsiteX7" fmla="*/ 0 w 234206"/>
                    <a:gd name="connsiteY7" fmla="*/ 117103 h 423943"/>
                    <a:gd name="connsiteX8" fmla="*/ 117103 w 234206"/>
                    <a:gd name="connsiteY8" fmla="*/ 0 h 423943"/>
                    <a:gd name="connsiteX0" fmla="*/ 117103 w 234206"/>
                    <a:gd name="connsiteY0" fmla="*/ 0 h 550844"/>
                    <a:gd name="connsiteX1" fmla="*/ 117103 w 234206"/>
                    <a:gd name="connsiteY1" fmla="*/ 0 h 550844"/>
                    <a:gd name="connsiteX2" fmla="*/ 234206 w 234206"/>
                    <a:gd name="connsiteY2" fmla="*/ 117103 h 550844"/>
                    <a:gd name="connsiteX3" fmla="*/ 234206 w 234206"/>
                    <a:gd name="connsiteY3" fmla="*/ 423943 h 550844"/>
                    <a:gd name="connsiteX4" fmla="*/ 234206 w 234206"/>
                    <a:gd name="connsiteY4" fmla="*/ 423943 h 550844"/>
                    <a:gd name="connsiteX5" fmla="*/ 148631 w 234206"/>
                    <a:gd name="connsiteY5" fmla="*/ 550844 h 550844"/>
                    <a:gd name="connsiteX6" fmla="*/ 0 w 234206"/>
                    <a:gd name="connsiteY6" fmla="*/ 423943 h 550844"/>
                    <a:gd name="connsiteX7" fmla="*/ 0 w 234206"/>
                    <a:gd name="connsiteY7" fmla="*/ 423943 h 550844"/>
                    <a:gd name="connsiteX8" fmla="*/ 0 w 234206"/>
                    <a:gd name="connsiteY8" fmla="*/ 117103 h 550844"/>
                    <a:gd name="connsiteX9" fmla="*/ 117103 w 234206"/>
                    <a:gd name="connsiteY9" fmla="*/ 0 h 550844"/>
                    <a:gd name="connsiteX0" fmla="*/ 148631 w 240071"/>
                    <a:gd name="connsiteY0" fmla="*/ 550844 h 642284"/>
                    <a:gd name="connsiteX1" fmla="*/ 0 w 240071"/>
                    <a:gd name="connsiteY1" fmla="*/ 423943 h 642284"/>
                    <a:gd name="connsiteX2" fmla="*/ 0 w 240071"/>
                    <a:gd name="connsiteY2" fmla="*/ 423943 h 642284"/>
                    <a:gd name="connsiteX3" fmla="*/ 0 w 240071"/>
                    <a:gd name="connsiteY3" fmla="*/ 117103 h 642284"/>
                    <a:gd name="connsiteX4" fmla="*/ 117103 w 240071"/>
                    <a:gd name="connsiteY4" fmla="*/ 0 h 642284"/>
                    <a:gd name="connsiteX5" fmla="*/ 117103 w 240071"/>
                    <a:gd name="connsiteY5" fmla="*/ 0 h 642284"/>
                    <a:gd name="connsiteX6" fmla="*/ 234206 w 240071"/>
                    <a:gd name="connsiteY6" fmla="*/ 117103 h 642284"/>
                    <a:gd name="connsiteX7" fmla="*/ 234206 w 240071"/>
                    <a:gd name="connsiteY7" fmla="*/ 423943 h 642284"/>
                    <a:gd name="connsiteX8" fmla="*/ 234206 w 240071"/>
                    <a:gd name="connsiteY8" fmla="*/ 423943 h 642284"/>
                    <a:gd name="connsiteX9" fmla="*/ 240071 w 240071"/>
                    <a:gd name="connsiteY9" fmla="*/ 642284 h 642284"/>
                    <a:gd name="connsiteX0" fmla="*/ 0 w 240071"/>
                    <a:gd name="connsiteY0" fmla="*/ 423943 h 642284"/>
                    <a:gd name="connsiteX1" fmla="*/ 0 w 240071"/>
                    <a:gd name="connsiteY1" fmla="*/ 423943 h 642284"/>
                    <a:gd name="connsiteX2" fmla="*/ 0 w 240071"/>
                    <a:gd name="connsiteY2" fmla="*/ 117103 h 642284"/>
                    <a:gd name="connsiteX3" fmla="*/ 117103 w 240071"/>
                    <a:gd name="connsiteY3" fmla="*/ 0 h 642284"/>
                    <a:gd name="connsiteX4" fmla="*/ 117103 w 240071"/>
                    <a:gd name="connsiteY4" fmla="*/ 0 h 642284"/>
                    <a:gd name="connsiteX5" fmla="*/ 234206 w 240071"/>
                    <a:gd name="connsiteY5" fmla="*/ 117103 h 642284"/>
                    <a:gd name="connsiteX6" fmla="*/ 234206 w 240071"/>
                    <a:gd name="connsiteY6" fmla="*/ 423943 h 642284"/>
                    <a:gd name="connsiteX7" fmla="*/ 234206 w 240071"/>
                    <a:gd name="connsiteY7" fmla="*/ 423943 h 642284"/>
                    <a:gd name="connsiteX8" fmla="*/ 240071 w 240071"/>
                    <a:gd name="connsiteY8" fmla="*/ 642284 h 642284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7" fmla="*/ 234206 w 234206"/>
                    <a:gd name="connsiteY7" fmla="*/ 423943 h 423943"/>
                    <a:gd name="connsiteX0" fmla="*/ 0 w 237868"/>
                    <a:gd name="connsiteY0" fmla="*/ 423943 h 423943"/>
                    <a:gd name="connsiteX1" fmla="*/ 0 w 237868"/>
                    <a:gd name="connsiteY1" fmla="*/ 423943 h 423943"/>
                    <a:gd name="connsiteX2" fmla="*/ 0 w 237868"/>
                    <a:gd name="connsiteY2" fmla="*/ 117103 h 423943"/>
                    <a:gd name="connsiteX3" fmla="*/ 117103 w 237868"/>
                    <a:gd name="connsiteY3" fmla="*/ 0 h 423943"/>
                    <a:gd name="connsiteX4" fmla="*/ 117103 w 237868"/>
                    <a:gd name="connsiteY4" fmla="*/ 0 h 423943"/>
                    <a:gd name="connsiteX5" fmla="*/ 234206 w 237868"/>
                    <a:gd name="connsiteY5" fmla="*/ 117103 h 423943"/>
                    <a:gd name="connsiteX6" fmla="*/ 234206 w 237868"/>
                    <a:gd name="connsiteY6" fmla="*/ 423943 h 423943"/>
                    <a:gd name="connsiteX7" fmla="*/ 237868 w 237868"/>
                    <a:gd name="connsiteY7" fmla="*/ 308713 h 423943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0" fmla="*/ 0 w 242364"/>
                    <a:gd name="connsiteY0" fmla="*/ 423943 h 423943"/>
                    <a:gd name="connsiteX1" fmla="*/ 0 w 242364"/>
                    <a:gd name="connsiteY1" fmla="*/ 423943 h 423943"/>
                    <a:gd name="connsiteX2" fmla="*/ 0 w 242364"/>
                    <a:gd name="connsiteY2" fmla="*/ 117103 h 423943"/>
                    <a:gd name="connsiteX3" fmla="*/ 117103 w 242364"/>
                    <a:gd name="connsiteY3" fmla="*/ 0 h 423943"/>
                    <a:gd name="connsiteX4" fmla="*/ 117103 w 242364"/>
                    <a:gd name="connsiteY4" fmla="*/ 0 h 423943"/>
                    <a:gd name="connsiteX5" fmla="*/ 234206 w 242364"/>
                    <a:gd name="connsiteY5" fmla="*/ 117103 h 423943"/>
                    <a:gd name="connsiteX6" fmla="*/ 242364 w 242364"/>
                    <a:gd name="connsiteY6" fmla="*/ 346845 h 423943"/>
                    <a:gd name="connsiteX0" fmla="*/ 0 w 235037"/>
                    <a:gd name="connsiteY0" fmla="*/ 423943 h 423943"/>
                    <a:gd name="connsiteX1" fmla="*/ 0 w 235037"/>
                    <a:gd name="connsiteY1" fmla="*/ 423943 h 423943"/>
                    <a:gd name="connsiteX2" fmla="*/ 0 w 235037"/>
                    <a:gd name="connsiteY2" fmla="*/ 117103 h 423943"/>
                    <a:gd name="connsiteX3" fmla="*/ 117103 w 235037"/>
                    <a:gd name="connsiteY3" fmla="*/ 0 h 423943"/>
                    <a:gd name="connsiteX4" fmla="*/ 117103 w 235037"/>
                    <a:gd name="connsiteY4" fmla="*/ 0 h 423943"/>
                    <a:gd name="connsiteX5" fmla="*/ 234206 w 235037"/>
                    <a:gd name="connsiteY5" fmla="*/ 117103 h 423943"/>
                    <a:gd name="connsiteX6" fmla="*/ 235037 w 235037"/>
                    <a:gd name="connsiteY6" fmla="*/ 304883 h 423943"/>
                    <a:gd name="connsiteX0" fmla="*/ 0 w 249858"/>
                    <a:gd name="connsiteY0" fmla="*/ 423943 h 423943"/>
                    <a:gd name="connsiteX1" fmla="*/ 0 w 249858"/>
                    <a:gd name="connsiteY1" fmla="*/ 423943 h 423943"/>
                    <a:gd name="connsiteX2" fmla="*/ 0 w 249858"/>
                    <a:gd name="connsiteY2" fmla="*/ 117103 h 423943"/>
                    <a:gd name="connsiteX3" fmla="*/ 117103 w 249858"/>
                    <a:gd name="connsiteY3" fmla="*/ 0 h 423943"/>
                    <a:gd name="connsiteX4" fmla="*/ 117103 w 249858"/>
                    <a:gd name="connsiteY4" fmla="*/ 0 h 423943"/>
                    <a:gd name="connsiteX5" fmla="*/ 234206 w 249858"/>
                    <a:gd name="connsiteY5" fmla="*/ 117103 h 423943"/>
                    <a:gd name="connsiteX6" fmla="*/ 249858 w 249858"/>
                    <a:gd name="connsiteY6" fmla="*/ 364995 h 423943"/>
                    <a:gd name="connsiteX0" fmla="*/ 0 w 244864"/>
                    <a:gd name="connsiteY0" fmla="*/ 423943 h 423943"/>
                    <a:gd name="connsiteX1" fmla="*/ 0 w 244864"/>
                    <a:gd name="connsiteY1" fmla="*/ 423943 h 423943"/>
                    <a:gd name="connsiteX2" fmla="*/ 0 w 244864"/>
                    <a:gd name="connsiteY2" fmla="*/ 117103 h 423943"/>
                    <a:gd name="connsiteX3" fmla="*/ 117103 w 244864"/>
                    <a:gd name="connsiteY3" fmla="*/ 0 h 423943"/>
                    <a:gd name="connsiteX4" fmla="*/ 117103 w 244864"/>
                    <a:gd name="connsiteY4" fmla="*/ 0 h 423943"/>
                    <a:gd name="connsiteX5" fmla="*/ 234206 w 244864"/>
                    <a:gd name="connsiteY5" fmla="*/ 117103 h 423943"/>
                    <a:gd name="connsiteX6" fmla="*/ 244864 w 244864"/>
                    <a:gd name="connsiteY6" fmla="*/ 398299 h 423943"/>
                    <a:gd name="connsiteX0" fmla="*/ 0 w 244864"/>
                    <a:gd name="connsiteY0" fmla="*/ 423943 h 519939"/>
                    <a:gd name="connsiteX1" fmla="*/ 38383 w 244864"/>
                    <a:gd name="connsiteY1" fmla="*/ 519939 h 519939"/>
                    <a:gd name="connsiteX2" fmla="*/ 0 w 244864"/>
                    <a:gd name="connsiteY2" fmla="*/ 117103 h 519939"/>
                    <a:gd name="connsiteX3" fmla="*/ 117103 w 244864"/>
                    <a:gd name="connsiteY3" fmla="*/ 0 h 519939"/>
                    <a:gd name="connsiteX4" fmla="*/ 117103 w 244864"/>
                    <a:gd name="connsiteY4" fmla="*/ 0 h 519939"/>
                    <a:gd name="connsiteX5" fmla="*/ 234206 w 244864"/>
                    <a:gd name="connsiteY5" fmla="*/ 117103 h 519939"/>
                    <a:gd name="connsiteX6" fmla="*/ 244864 w 244864"/>
                    <a:gd name="connsiteY6" fmla="*/ 398299 h 519939"/>
                    <a:gd name="connsiteX0" fmla="*/ 0 w 251190"/>
                    <a:gd name="connsiteY0" fmla="*/ 423943 h 519939"/>
                    <a:gd name="connsiteX1" fmla="*/ 38383 w 251190"/>
                    <a:gd name="connsiteY1" fmla="*/ 519939 h 519939"/>
                    <a:gd name="connsiteX2" fmla="*/ 0 w 251190"/>
                    <a:gd name="connsiteY2" fmla="*/ 117103 h 519939"/>
                    <a:gd name="connsiteX3" fmla="*/ 117103 w 251190"/>
                    <a:gd name="connsiteY3" fmla="*/ 0 h 519939"/>
                    <a:gd name="connsiteX4" fmla="*/ 117103 w 251190"/>
                    <a:gd name="connsiteY4" fmla="*/ 0 h 519939"/>
                    <a:gd name="connsiteX5" fmla="*/ 234206 w 251190"/>
                    <a:gd name="connsiteY5" fmla="*/ 117103 h 519939"/>
                    <a:gd name="connsiteX6" fmla="*/ 251190 w 251190"/>
                    <a:gd name="connsiteY6" fmla="*/ 310711 h 519939"/>
                    <a:gd name="connsiteX0" fmla="*/ 38383 w 251190"/>
                    <a:gd name="connsiteY0" fmla="*/ 519939 h 519939"/>
                    <a:gd name="connsiteX1" fmla="*/ 0 w 251190"/>
                    <a:gd name="connsiteY1" fmla="*/ 117103 h 519939"/>
                    <a:gd name="connsiteX2" fmla="*/ 117103 w 251190"/>
                    <a:gd name="connsiteY2" fmla="*/ 0 h 519939"/>
                    <a:gd name="connsiteX3" fmla="*/ 117103 w 251190"/>
                    <a:gd name="connsiteY3" fmla="*/ 0 h 519939"/>
                    <a:gd name="connsiteX4" fmla="*/ 234206 w 251190"/>
                    <a:gd name="connsiteY4" fmla="*/ 117103 h 519939"/>
                    <a:gd name="connsiteX5" fmla="*/ 251190 w 251190"/>
                    <a:gd name="connsiteY5" fmla="*/ 310711 h 519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190" h="519939">
                      <a:moveTo>
                        <a:pt x="38383" y="519939"/>
                      </a:moveTo>
                      <a:lnTo>
                        <a:pt x="0" y="117103"/>
                      </a:lnTo>
                      <a:cubicBezTo>
                        <a:pt x="0" y="52429"/>
                        <a:pt x="52429" y="0"/>
                        <a:pt x="117103" y="0"/>
                      </a:cubicBezTo>
                      <a:lnTo>
                        <a:pt x="117103" y="0"/>
                      </a:lnTo>
                      <a:cubicBezTo>
                        <a:pt x="181777" y="0"/>
                        <a:pt x="234206" y="52429"/>
                        <a:pt x="234206" y="117103"/>
                      </a:cubicBezTo>
                      <a:lnTo>
                        <a:pt x="251190" y="310711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四角形: 上の 2 つの角を丸める 206">
                  <a:extLst>
                    <a:ext uri="{FF2B5EF4-FFF2-40B4-BE49-F238E27FC236}">
                      <a16:creationId xmlns:a16="http://schemas.microsoft.com/office/drawing/2014/main" id="{C24D7DD8-4774-87B3-7709-0FC5E2E89905}"/>
                    </a:ext>
                  </a:extLst>
                </p:cNvPr>
                <p:cNvSpPr/>
                <p:nvPr/>
              </p:nvSpPr>
              <p:spPr>
                <a:xfrm rot="10473220">
                  <a:off x="2571059" y="5163530"/>
                  <a:ext cx="244377" cy="7864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EDF81ACC-32CE-AA33-FFED-C2B6DC5B5055}"/>
                </a:ext>
              </a:extLst>
            </p:cNvPr>
            <p:cNvGrpSpPr/>
            <p:nvPr/>
          </p:nvGrpSpPr>
          <p:grpSpPr>
            <a:xfrm flipH="1">
              <a:off x="1174923" y="4895809"/>
              <a:ext cx="593340" cy="1030372"/>
              <a:chOff x="2277698" y="4919622"/>
              <a:chExt cx="593340" cy="1030372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E31EA75-1C45-06E5-6E70-21C7C63181A5}"/>
                  </a:ext>
                </a:extLst>
              </p:cNvPr>
              <p:cNvSpPr/>
              <p:nvPr/>
            </p:nvSpPr>
            <p:spPr>
              <a:xfrm rot="21209540" flipH="1">
                <a:off x="2529503" y="4919622"/>
                <a:ext cx="257510" cy="364549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717D17B-76C4-E184-F9F1-95F6068773D5}"/>
                  </a:ext>
                </a:extLst>
              </p:cNvPr>
              <p:cNvGrpSpPr/>
              <p:nvPr/>
            </p:nvGrpSpPr>
            <p:grpSpPr>
              <a:xfrm>
                <a:off x="2277698" y="5163530"/>
                <a:ext cx="593340" cy="786464"/>
                <a:chOff x="2277698" y="5163530"/>
                <a:chExt cx="593340" cy="786464"/>
              </a:xfrm>
            </p:grpSpPr>
            <p:sp>
              <p:nvSpPr>
                <p:cNvPr id="213" name="四角形: 上の 2 つの角を丸める 347">
                  <a:extLst>
                    <a:ext uri="{FF2B5EF4-FFF2-40B4-BE49-F238E27FC236}">
                      <a16:creationId xmlns:a16="http://schemas.microsoft.com/office/drawing/2014/main" id="{39A2ECED-6430-F52B-CD04-197B47F497DF}"/>
                    </a:ext>
                  </a:extLst>
                </p:cNvPr>
                <p:cNvSpPr/>
                <p:nvPr/>
              </p:nvSpPr>
              <p:spPr>
                <a:xfrm rot="7854781">
                  <a:off x="2450281" y="5419084"/>
                  <a:ext cx="248173" cy="593340"/>
                </a:xfrm>
                <a:custGeom>
                  <a:avLst/>
                  <a:gdLst>
                    <a:gd name="connsiteX0" fmla="*/ 117103 w 234206"/>
                    <a:gd name="connsiteY0" fmla="*/ 0 h 423943"/>
                    <a:gd name="connsiteX1" fmla="*/ 117103 w 234206"/>
                    <a:gd name="connsiteY1" fmla="*/ 0 h 423943"/>
                    <a:gd name="connsiteX2" fmla="*/ 234206 w 234206"/>
                    <a:gd name="connsiteY2" fmla="*/ 117103 h 423943"/>
                    <a:gd name="connsiteX3" fmla="*/ 234206 w 234206"/>
                    <a:gd name="connsiteY3" fmla="*/ 423943 h 423943"/>
                    <a:gd name="connsiteX4" fmla="*/ 234206 w 234206"/>
                    <a:gd name="connsiteY4" fmla="*/ 423943 h 423943"/>
                    <a:gd name="connsiteX5" fmla="*/ 0 w 234206"/>
                    <a:gd name="connsiteY5" fmla="*/ 423943 h 423943"/>
                    <a:gd name="connsiteX6" fmla="*/ 0 w 234206"/>
                    <a:gd name="connsiteY6" fmla="*/ 423943 h 423943"/>
                    <a:gd name="connsiteX7" fmla="*/ 0 w 234206"/>
                    <a:gd name="connsiteY7" fmla="*/ 117103 h 423943"/>
                    <a:gd name="connsiteX8" fmla="*/ 117103 w 234206"/>
                    <a:gd name="connsiteY8" fmla="*/ 0 h 423943"/>
                    <a:gd name="connsiteX0" fmla="*/ 117103 w 234206"/>
                    <a:gd name="connsiteY0" fmla="*/ 0 h 550844"/>
                    <a:gd name="connsiteX1" fmla="*/ 117103 w 234206"/>
                    <a:gd name="connsiteY1" fmla="*/ 0 h 550844"/>
                    <a:gd name="connsiteX2" fmla="*/ 234206 w 234206"/>
                    <a:gd name="connsiteY2" fmla="*/ 117103 h 550844"/>
                    <a:gd name="connsiteX3" fmla="*/ 234206 w 234206"/>
                    <a:gd name="connsiteY3" fmla="*/ 423943 h 550844"/>
                    <a:gd name="connsiteX4" fmla="*/ 234206 w 234206"/>
                    <a:gd name="connsiteY4" fmla="*/ 423943 h 550844"/>
                    <a:gd name="connsiteX5" fmla="*/ 148631 w 234206"/>
                    <a:gd name="connsiteY5" fmla="*/ 550844 h 550844"/>
                    <a:gd name="connsiteX6" fmla="*/ 0 w 234206"/>
                    <a:gd name="connsiteY6" fmla="*/ 423943 h 550844"/>
                    <a:gd name="connsiteX7" fmla="*/ 0 w 234206"/>
                    <a:gd name="connsiteY7" fmla="*/ 423943 h 550844"/>
                    <a:gd name="connsiteX8" fmla="*/ 0 w 234206"/>
                    <a:gd name="connsiteY8" fmla="*/ 117103 h 550844"/>
                    <a:gd name="connsiteX9" fmla="*/ 117103 w 234206"/>
                    <a:gd name="connsiteY9" fmla="*/ 0 h 550844"/>
                    <a:gd name="connsiteX0" fmla="*/ 148631 w 240071"/>
                    <a:gd name="connsiteY0" fmla="*/ 550844 h 642284"/>
                    <a:gd name="connsiteX1" fmla="*/ 0 w 240071"/>
                    <a:gd name="connsiteY1" fmla="*/ 423943 h 642284"/>
                    <a:gd name="connsiteX2" fmla="*/ 0 w 240071"/>
                    <a:gd name="connsiteY2" fmla="*/ 423943 h 642284"/>
                    <a:gd name="connsiteX3" fmla="*/ 0 w 240071"/>
                    <a:gd name="connsiteY3" fmla="*/ 117103 h 642284"/>
                    <a:gd name="connsiteX4" fmla="*/ 117103 w 240071"/>
                    <a:gd name="connsiteY4" fmla="*/ 0 h 642284"/>
                    <a:gd name="connsiteX5" fmla="*/ 117103 w 240071"/>
                    <a:gd name="connsiteY5" fmla="*/ 0 h 642284"/>
                    <a:gd name="connsiteX6" fmla="*/ 234206 w 240071"/>
                    <a:gd name="connsiteY6" fmla="*/ 117103 h 642284"/>
                    <a:gd name="connsiteX7" fmla="*/ 234206 w 240071"/>
                    <a:gd name="connsiteY7" fmla="*/ 423943 h 642284"/>
                    <a:gd name="connsiteX8" fmla="*/ 234206 w 240071"/>
                    <a:gd name="connsiteY8" fmla="*/ 423943 h 642284"/>
                    <a:gd name="connsiteX9" fmla="*/ 240071 w 240071"/>
                    <a:gd name="connsiteY9" fmla="*/ 642284 h 642284"/>
                    <a:gd name="connsiteX0" fmla="*/ 0 w 240071"/>
                    <a:gd name="connsiteY0" fmla="*/ 423943 h 642284"/>
                    <a:gd name="connsiteX1" fmla="*/ 0 w 240071"/>
                    <a:gd name="connsiteY1" fmla="*/ 423943 h 642284"/>
                    <a:gd name="connsiteX2" fmla="*/ 0 w 240071"/>
                    <a:gd name="connsiteY2" fmla="*/ 117103 h 642284"/>
                    <a:gd name="connsiteX3" fmla="*/ 117103 w 240071"/>
                    <a:gd name="connsiteY3" fmla="*/ 0 h 642284"/>
                    <a:gd name="connsiteX4" fmla="*/ 117103 w 240071"/>
                    <a:gd name="connsiteY4" fmla="*/ 0 h 642284"/>
                    <a:gd name="connsiteX5" fmla="*/ 234206 w 240071"/>
                    <a:gd name="connsiteY5" fmla="*/ 117103 h 642284"/>
                    <a:gd name="connsiteX6" fmla="*/ 234206 w 240071"/>
                    <a:gd name="connsiteY6" fmla="*/ 423943 h 642284"/>
                    <a:gd name="connsiteX7" fmla="*/ 234206 w 240071"/>
                    <a:gd name="connsiteY7" fmla="*/ 423943 h 642284"/>
                    <a:gd name="connsiteX8" fmla="*/ 240071 w 240071"/>
                    <a:gd name="connsiteY8" fmla="*/ 642284 h 642284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7" fmla="*/ 234206 w 234206"/>
                    <a:gd name="connsiteY7" fmla="*/ 423943 h 423943"/>
                    <a:gd name="connsiteX0" fmla="*/ 0 w 237868"/>
                    <a:gd name="connsiteY0" fmla="*/ 423943 h 423943"/>
                    <a:gd name="connsiteX1" fmla="*/ 0 w 237868"/>
                    <a:gd name="connsiteY1" fmla="*/ 423943 h 423943"/>
                    <a:gd name="connsiteX2" fmla="*/ 0 w 237868"/>
                    <a:gd name="connsiteY2" fmla="*/ 117103 h 423943"/>
                    <a:gd name="connsiteX3" fmla="*/ 117103 w 237868"/>
                    <a:gd name="connsiteY3" fmla="*/ 0 h 423943"/>
                    <a:gd name="connsiteX4" fmla="*/ 117103 w 237868"/>
                    <a:gd name="connsiteY4" fmla="*/ 0 h 423943"/>
                    <a:gd name="connsiteX5" fmla="*/ 234206 w 237868"/>
                    <a:gd name="connsiteY5" fmla="*/ 117103 h 423943"/>
                    <a:gd name="connsiteX6" fmla="*/ 234206 w 237868"/>
                    <a:gd name="connsiteY6" fmla="*/ 423943 h 423943"/>
                    <a:gd name="connsiteX7" fmla="*/ 237868 w 237868"/>
                    <a:gd name="connsiteY7" fmla="*/ 308713 h 423943"/>
                    <a:gd name="connsiteX0" fmla="*/ 0 w 234206"/>
                    <a:gd name="connsiteY0" fmla="*/ 423943 h 423943"/>
                    <a:gd name="connsiteX1" fmla="*/ 0 w 234206"/>
                    <a:gd name="connsiteY1" fmla="*/ 423943 h 423943"/>
                    <a:gd name="connsiteX2" fmla="*/ 0 w 234206"/>
                    <a:gd name="connsiteY2" fmla="*/ 117103 h 423943"/>
                    <a:gd name="connsiteX3" fmla="*/ 117103 w 234206"/>
                    <a:gd name="connsiteY3" fmla="*/ 0 h 423943"/>
                    <a:gd name="connsiteX4" fmla="*/ 117103 w 234206"/>
                    <a:gd name="connsiteY4" fmla="*/ 0 h 423943"/>
                    <a:gd name="connsiteX5" fmla="*/ 234206 w 234206"/>
                    <a:gd name="connsiteY5" fmla="*/ 117103 h 423943"/>
                    <a:gd name="connsiteX6" fmla="*/ 234206 w 234206"/>
                    <a:gd name="connsiteY6" fmla="*/ 423943 h 423943"/>
                    <a:gd name="connsiteX0" fmla="*/ 0 w 242364"/>
                    <a:gd name="connsiteY0" fmla="*/ 423943 h 423943"/>
                    <a:gd name="connsiteX1" fmla="*/ 0 w 242364"/>
                    <a:gd name="connsiteY1" fmla="*/ 423943 h 423943"/>
                    <a:gd name="connsiteX2" fmla="*/ 0 w 242364"/>
                    <a:gd name="connsiteY2" fmla="*/ 117103 h 423943"/>
                    <a:gd name="connsiteX3" fmla="*/ 117103 w 242364"/>
                    <a:gd name="connsiteY3" fmla="*/ 0 h 423943"/>
                    <a:gd name="connsiteX4" fmla="*/ 117103 w 242364"/>
                    <a:gd name="connsiteY4" fmla="*/ 0 h 423943"/>
                    <a:gd name="connsiteX5" fmla="*/ 234206 w 242364"/>
                    <a:gd name="connsiteY5" fmla="*/ 117103 h 423943"/>
                    <a:gd name="connsiteX6" fmla="*/ 242364 w 242364"/>
                    <a:gd name="connsiteY6" fmla="*/ 346845 h 423943"/>
                    <a:gd name="connsiteX0" fmla="*/ 0 w 235037"/>
                    <a:gd name="connsiteY0" fmla="*/ 423943 h 423943"/>
                    <a:gd name="connsiteX1" fmla="*/ 0 w 235037"/>
                    <a:gd name="connsiteY1" fmla="*/ 423943 h 423943"/>
                    <a:gd name="connsiteX2" fmla="*/ 0 w 235037"/>
                    <a:gd name="connsiteY2" fmla="*/ 117103 h 423943"/>
                    <a:gd name="connsiteX3" fmla="*/ 117103 w 235037"/>
                    <a:gd name="connsiteY3" fmla="*/ 0 h 423943"/>
                    <a:gd name="connsiteX4" fmla="*/ 117103 w 235037"/>
                    <a:gd name="connsiteY4" fmla="*/ 0 h 423943"/>
                    <a:gd name="connsiteX5" fmla="*/ 234206 w 235037"/>
                    <a:gd name="connsiteY5" fmla="*/ 117103 h 423943"/>
                    <a:gd name="connsiteX6" fmla="*/ 235037 w 235037"/>
                    <a:gd name="connsiteY6" fmla="*/ 304883 h 423943"/>
                    <a:gd name="connsiteX0" fmla="*/ 0 w 249858"/>
                    <a:gd name="connsiteY0" fmla="*/ 423943 h 423943"/>
                    <a:gd name="connsiteX1" fmla="*/ 0 w 249858"/>
                    <a:gd name="connsiteY1" fmla="*/ 423943 h 423943"/>
                    <a:gd name="connsiteX2" fmla="*/ 0 w 249858"/>
                    <a:gd name="connsiteY2" fmla="*/ 117103 h 423943"/>
                    <a:gd name="connsiteX3" fmla="*/ 117103 w 249858"/>
                    <a:gd name="connsiteY3" fmla="*/ 0 h 423943"/>
                    <a:gd name="connsiteX4" fmla="*/ 117103 w 249858"/>
                    <a:gd name="connsiteY4" fmla="*/ 0 h 423943"/>
                    <a:gd name="connsiteX5" fmla="*/ 234206 w 249858"/>
                    <a:gd name="connsiteY5" fmla="*/ 117103 h 423943"/>
                    <a:gd name="connsiteX6" fmla="*/ 249858 w 249858"/>
                    <a:gd name="connsiteY6" fmla="*/ 364995 h 423943"/>
                    <a:gd name="connsiteX0" fmla="*/ 0 w 244864"/>
                    <a:gd name="connsiteY0" fmla="*/ 423943 h 423943"/>
                    <a:gd name="connsiteX1" fmla="*/ 0 w 244864"/>
                    <a:gd name="connsiteY1" fmla="*/ 423943 h 423943"/>
                    <a:gd name="connsiteX2" fmla="*/ 0 w 244864"/>
                    <a:gd name="connsiteY2" fmla="*/ 117103 h 423943"/>
                    <a:gd name="connsiteX3" fmla="*/ 117103 w 244864"/>
                    <a:gd name="connsiteY3" fmla="*/ 0 h 423943"/>
                    <a:gd name="connsiteX4" fmla="*/ 117103 w 244864"/>
                    <a:gd name="connsiteY4" fmla="*/ 0 h 423943"/>
                    <a:gd name="connsiteX5" fmla="*/ 234206 w 244864"/>
                    <a:gd name="connsiteY5" fmla="*/ 117103 h 423943"/>
                    <a:gd name="connsiteX6" fmla="*/ 244864 w 244864"/>
                    <a:gd name="connsiteY6" fmla="*/ 398299 h 423943"/>
                    <a:gd name="connsiteX0" fmla="*/ 0 w 244864"/>
                    <a:gd name="connsiteY0" fmla="*/ 423943 h 519939"/>
                    <a:gd name="connsiteX1" fmla="*/ 38383 w 244864"/>
                    <a:gd name="connsiteY1" fmla="*/ 519939 h 519939"/>
                    <a:gd name="connsiteX2" fmla="*/ 0 w 244864"/>
                    <a:gd name="connsiteY2" fmla="*/ 117103 h 519939"/>
                    <a:gd name="connsiteX3" fmla="*/ 117103 w 244864"/>
                    <a:gd name="connsiteY3" fmla="*/ 0 h 519939"/>
                    <a:gd name="connsiteX4" fmla="*/ 117103 w 244864"/>
                    <a:gd name="connsiteY4" fmla="*/ 0 h 519939"/>
                    <a:gd name="connsiteX5" fmla="*/ 234206 w 244864"/>
                    <a:gd name="connsiteY5" fmla="*/ 117103 h 519939"/>
                    <a:gd name="connsiteX6" fmla="*/ 244864 w 244864"/>
                    <a:gd name="connsiteY6" fmla="*/ 398299 h 519939"/>
                    <a:gd name="connsiteX0" fmla="*/ 0 w 251190"/>
                    <a:gd name="connsiteY0" fmla="*/ 423943 h 519939"/>
                    <a:gd name="connsiteX1" fmla="*/ 38383 w 251190"/>
                    <a:gd name="connsiteY1" fmla="*/ 519939 h 519939"/>
                    <a:gd name="connsiteX2" fmla="*/ 0 w 251190"/>
                    <a:gd name="connsiteY2" fmla="*/ 117103 h 519939"/>
                    <a:gd name="connsiteX3" fmla="*/ 117103 w 251190"/>
                    <a:gd name="connsiteY3" fmla="*/ 0 h 519939"/>
                    <a:gd name="connsiteX4" fmla="*/ 117103 w 251190"/>
                    <a:gd name="connsiteY4" fmla="*/ 0 h 519939"/>
                    <a:gd name="connsiteX5" fmla="*/ 234206 w 251190"/>
                    <a:gd name="connsiteY5" fmla="*/ 117103 h 519939"/>
                    <a:gd name="connsiteX6" fmla="*/ 251190 w 251190"/>
                    <a:gd name="connsiteY6" fmla="*/ 310711 h 519939"/>
                    <a:gd name="connsiteX0" fmla="*/ 38383 w 251190"/>
                    <a:gd name="connsiteY0" fmla="*/ 519939 h 519939"/>
                    <a:gd name="connsiteX1" fmla="*/ 0 w 251190"/>
                    <a:gd name="connsiteY1" fmla="*/ 117103 h 519939"/>
                    <a:gd name="connsiteX2" fmla="*/ 117103 w 251190"/>
                    <a:gd name="connsiteY2" fmla="*/ 0 h 519939"/>
                    <a:gd name="connsiteX3" fmla="*/ 117103 w 251190"/>
                    <a:gd name="connsiteY3" fmla="*/ 0 h 519939"/>
                    <a:gd name="connsiteX4" fmla="*/ 234206 w 251190"/>
                    <a:gd name="connsiteY4" fmla="*/ 117103 h 519939"/>
                    <a:gd name="connsiteX5" fmla="*/ 251190 w 251190"/>
                    <a:gd name="connsiteY5" fmla="*/ 310711 h 519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190" h="519939">
                      <a:moveTo>
                        <a:pt x="38383" y="519939"/>
                      </a:moveTo>
                      <a:lnTo>
                        <a:pt x="0" y="117103"/>
                      </a:lnTo>
                      <a:cubicBezTo>
                        <a:pt x="0" y="52429"/>
                        <a:pt x="52429" y="0"/>
                        <a:pt x="117103" y="0"/>
                      </a:cubicBezTo>
                      <a:lnTo>
                        <a:pt x="117103" y="0"/>
                      </a:lnTo>
                      <a:cubicBezTo>
                        <a:pt x="181777" y="0"/>
                        <a:pt x="234206" y="52429"/>
                        <a:pt x="234206" y="117103"/>
                      </a:cubicBezTo>
                      <a:lnTo>
                        <a:pt x="251190" y="310711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四角形: 上の 2 つの角を丸める 213">
                  <a:extLst>
                    <a:ext uri="{FF2B5EF4-FFF2-40B4-BE49-F238E27FC236}">
                      <a16:creationId xmlns:a16="http://schemas.microsoft.com/office/drawing/2014/main" id="{2C6BC60C-95DD-355B-DBA8-34BBD1CBC7E7}"/>
                    </a:ext>
                  </a:extLst>
                </p:cNvPr>
                <p:cNvSpPr/>
                <p:nvPr/>
              </p:nvSpPr>
              <p:spPr>
                <a:xfrm rot="10473220">
                  <a:off x="2571059" y="5163530"/>
                  <a:ext cx="244377" cy="78646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DA644029-63B9-36B3-223C-BA186C900FE9}"/>
                </a:ext>
              </a:extLst>
            </p:cNvPr>
            <p:cNvSpPr/>
            <p:nvPr/>
          </p:nvSpPr>
          <p:spPr>
            <a:xfrm rot="1800000">
              <a:off x="2246393" y="4067786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FE5B2D7-5D04-C030-274A-186A6D6F2422}"/>
                </a:ext>
              </a:extLst>
            </p:cNvPr>
            <p:cNvSpPr/>
            <p:nvPr/>
          </p:nvSpPr>
          <p:spPr>
            <a:xfrm rot="10800000">
              <a:off x="965611" y="3867206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7A1BCEEC-2D14-89BB-DCB2-E9DA71EEE7A2}"/>
                </a:ext>
              </a:extLst>
            </p:cNvPr>
            <p:cNvSpPr/>
            <p:nvPr/>
          </p:nvSpPr>
          <p:spPr>
            <a:xfrm rot="10800000" flipH="1">
              <a:off x="2677965" y="4049405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628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pptxk55_怒る男の子のイラスト</dc:title>
  <dc:subject>pptxk55_怒る男の子のイラスト</dc:subject>
  <dc:creator>でじけろお</dc:creator>
  <cp:revision>1</cp:revision>
  <dcterms:created xsi:type="dcterms:W3CDTF">2018-05-20T00:31:01Z</dcterms:created>
  <dcterms:modified xsi:type="dcterms:W3CDTF">2022-08-16T14:44:08Z</dcterms:modified>
  <cp:version>1</cp:version>
</cp:coreProperties>
</file>